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C5E0A-6B67-4F2B-B69D-6FBEDBF4A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9FB56-14CE-4FF0-95B7-3C082E718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FBCF2-5B52-4C08-82A5-97E39CD59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CE16A-77DE-448E-A492-82BD71EE3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6DF5A4-D31A-4EF1-AD9E-F93BF340A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23D9AE-6594-40AB-A03F-8B8CFCAD7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EE8CA2-7124-4219-AA04-E7106E3C7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DE287-8324-4F51-9BE1-4D7921036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5861B-BFCF-43B8-BFB2-E814183DA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4A95D-2AEE-421B-84DE-5EFD3D8D9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F352D-AA06-4149-AB4E-3B7219C34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50142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监考流程详解\n## 1.监考流程的重要性及目的\n### 1.1监考流程对维护考试公平性的作用\n### 1.2监考流程对考生诚信体系的影响\n### 1.3监考流程对提高考试质量的意义\n## 2.监考流程的基本原则与要求\n### 2.1监考人员的选拔与培训\n### 2.2考试场地的布置与管理\n### 2.3考试规则与违规处理办法\n## 3.监考流程的具体实施步骤\n### 3.1考试前的准备工作\n### 3.2考试过程中的监控与指导\n### 3.3考试后的收尾工作\n## 4.监考流程中可能出现的问题及应对措施\n### 4.1考生作弊行为的识别与处理\n### 4.2监考人员违规行为的防范与纠正\n### 4.3突发事件的应对与处理\n## 5.监考流程的持续改进与优化\n### 5.1监考流程的反馈与调整\n### 5.2监考技术的更新与升级\n### 5.3监考文化的培育与传承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监考流程详解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监考流程的重要性及目的</a:t>
            </a:r>
            <a:endParaRPr/>
          </a:p>
        </p:txBody>
      </p:sp>
      <p:sp>
        <p:nvSpPr>
          <p:cNvPr id="14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通过严格的监考流程，确保考生无法作弊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减少考生作弊的可能性，提高考试公平性</a:t>
                </a:r>
                <a:endParaRPr/>
              </a:p>
            </p:txBody>
          </p:sp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防止考生作弊</a:t>
                </a:r>
                <a:endParaRPr/>
              </a:p>
            </p:txBody>
          </p:sp>
        </p:grpSp>
        <p:grpSp>
          <p:nvGrpSpPr>
            <p:cNvPr id="18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规范的监考流程有助于维护考场秩序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确保考生在一个公平、有序的环境中参加考试</a:t>
                </a:r>
                <a:endParaRPr/>
              </a:p>
            </p:txBody>
          </p:sp>
          <p:sp>
            <p:nvSpPr>
              <p:cNvPr id="18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保持考试秩序</a:t>
                </a:r>
                <a:endParaRPr/>
              </a:p>
            </p:txBody>
          </p:sp>
          <p:sp>
            <p:nvSpPr>
              <p:cNvPr id="19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通过监考流程，让考生明白诚信考试的重要性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培养考生的诚信意识，提高考试公平性</a:t>
                </a:r>
                <a:endParaRPr/>
              </a:p>
            </p:txBody>
          </p:sp>
          <p:sp>
            <p:nvSpPr>
              <p:cNvPr id="19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树立考试诚信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监考流程对维护考试公平性的作用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培养考生诚信观念</a:t>
                </a:r>
                <a:endParaRPr/>
              </a:p>
            </p:txBody>
          </p:sp>
          <p:sp>
            <p:nvSpPr>
              <p:cNvPr id="20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通过严格的监考流程，让考生认识到诚信的重要性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培养考生的诚信观念，提高考试质量</a:t>
                </a:r>
                <a:endParaRPr/>
              </a:p>
            </p:txBody>
          </p:sp>
        </p:grpSp>
        <p:grpSp>
          <p:nvGrpSpPr>
            <p:cNvPr id="20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防范考生作弊行为</a:t>
                </a:r>
                <a:endParaRPr/>
              </a:p>
            </p:txBody>
          </p:sp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规范的监考流程可以有效防范考生作弊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减少考生作弊行为，提高考试公平性</a:t>
                </a:r>
                <a:endParaRPr/>
              </a:p>
            </p:txBody>
          </p:sp>
        </p:grpSp>
        <p:grpSp>
          <p:nvGrpSpPr>
            <p:cNvPr id="20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提高考生考试成绩的真实性</a:t>
                </a:r>
                <a:endParaRPr/>
              </a:p>
            </p:txBody>
          </p:sp>
          <p:sp>
            <p:nvSpPr>
              <p:cNvPr id="20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通过监考流程，确保考生成绩的真实性和有效性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提高考生考试成绩的可靠性，为选拔人才提供依据</a:t>
                </a:r>
                <a:endParaRPr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监考流程对考生诚信体系的影响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保证考试内容的保密性</a:t>
                </a:r>
                <a:endParaRPr/>
              </a:p>
            </p:txBody>
          </p:sp>
          <p:sp>
            <p:nvSpPr>
              <p:cNvPr id="2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通过严格的监考流程，确保考试内容的保密性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防止考试内容泄露，提高考试质量</a:t>
                </a:r>
                <a:endParaRPr/>
              </a:p>
            </p:txBody>
          </p:sp>
        </p:grpSp>
        <p:grpSp>
          <p:nvGrpSpPr>
            <p:cNvPr id="2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防止考试资源的浪费</a:t>
                </a:r>
                <a:endParaRPr/>
              </a:p>
            </p:txBody>
          </p:sp>
          <p:sp>
            <p:nvSpPr>
              <p:cNvPr id="2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规范的监考流程可以有效防止考试资源的浪费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提高考试资源的利用率，降低考试成本</a:t>
                </a:r>
                <a:endParaRPr/>
              </a:p>
            </p:txBody>
          </p:sp>
        </p:grpSp>
        <p:grpSp>
          <p:nvGrpSpPr>
            <p:cNvPr id="2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提高考试效率</a:t>
                </a:r>
                <a:endParaRPr/>
              </a:p>
            </p:txBody>
          </p:sp>
          <p:sp>
            <p:nvSpPr>
              <p:cNvPr id="2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通过监考流程，确保考试顺利进行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提高考试效率，为选拔人才提供保障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监考流程对提高考试质量的意义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监考流程的基本原则与要求</a:t>
            </a:r>
            <a:endParaRPr/>
          </a:p>
        </p:txBody>
      </p:sp>
      <p:sp>
        <p:nvSpPr>
          <p:cNvPr id="2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选拔具有良好职业道德和责任心的人员担任监考工作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确保监考人员具备监考所需的基本素质和能力</a:t>
                </a:r>
                <a:endParaRPr/>
              </a:p>
            </p:txBody>
          </p:sp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选拔合格的监考人员</a:t>
                </a:r>
                <a:endParaRPr/>
              </a:p>
            </p:txBody>
          </p:sp>
        </p:grpSp>
        <p:grpSp>
          <p:nvGrpSpPr>
            <p:cNvPr id="23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对监考人员进行监考流程和规则的培训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提高监考人员的业务水平，确保监考工作的顺利进行</a:t>
                </a:r>
                <a:endParaRPr/>
              </a:p>
            </p:txBody>
          </p:sp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对监考人员进行培训</a:t>
                </a:r>
                <a:endParaRPr/>
              </a:p>
            </p:txBody>
          </p:sp>
        </p:grpSp>
        <p:grpSp>
          <p:nvGrpSpPr>
            <p:cNvPr id="23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合理安排监考人员的工作时间和休息时间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给予监考人员相应的待遇和福利，确保监考工作的积极性</a:t>
                </a:r>
                <a:endParaRPr/>
              </a:p>
            </p:txBody>
          </p:sp>
          <p:sp>
            <p:nvSpPr>
              <p:cNvPr id="2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关注监考人员的权益</a:t>
                </a:r>
                <a:endParaRPr/>
              </a:p>
            </p:txBody>
          </p:sp>
        </p:grpSp>
      </p:grpSp>
      <p:pic>
        <p:nvPicPr>
          <p:cNvPr id="24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监考人员的选拔与培训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考试场地的布置与管理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合理布置考试场地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确保考试场地安全、整洁、舒适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便于监考人员进行监考工作，提高考试质量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严格管理考试场地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限制考试场地内的人员流动，确保考试秩序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防止考试场地内的作弊行为，提高考试公平性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提供必要的考试设施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根据考试需要，提供必要的考试设施和环境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确保考试设施的正常运行，为考试提供保障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制定考试规则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制定明确的考试规则，确保考试的顺利进行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让考生了解考试规则，提高考试公平性</a:t>
                </a:r>
                <a:endParaRPr/>
              </a:p>
            </p:txBody>
          </p:sp>
          <p:sp>
            <p:nvSpPr>
              <p:cNvPr id="27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严格执行违规处理办法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对违反考试规则的考生进行严肃处理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防止作弊行为，提高考试质量</a:t>
                </a:r>
                <a:endParaRPr/>
              </a:p>
            </p:txBody>
          </p:sp>
          <p:sp>
            <p:nvSpPr>
              <p:cNvPr id="27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加强对违规行为的宣传教育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加强对考生和监考人员的违规宣传教育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提高考生和监考人员的诚信意识和规则意识</a:t>
                </a:r>
                <a:endParaRPr/>
              </a:p>
            </p:txBody>
          </p:sp>
          <p:sp>
            <p:nvSpPr>
              <p:cNvPr id="27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考试规则与违规处理办法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监考流程的具体实施步骤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确保考试设备的正常运行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检查考试设备，确保其正常运行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为监考人员提供必要的操作培训，提高监考效率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布置考试场地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根据考试要求，布置考试场地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确保考试场地安全、整洁、舒适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对监考人员进行培训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对监考人员进行监考流程和规则的培训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提高监考人员的业务水平，确保监考工作的顺利进行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考试前的准备工作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https://d.book118.com/926050142034010052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监考流程详解</vt:lpstr>
      <vt:lpstr>监考流程的重要性及目的</vt:lpstr>
      <vt:lpstr>PowerPoint Presentation</vt:lpstr>
      <vt:lpstr>PowerPoint Presentation</vt:lpstr>
      <vt:lpstr>PowerPoint Presentation</vt:lpstr>
      <vt:lpstr>监考流程的基本原则与要求</vt:lpstr>
      <vt:lpstr>PowerPoint Presentation</vt:lpstr>
      <vt:lpstr>PowerPoint Presentation</vt:lpstr>
      <vt:lpstr>PowerPoint Presentation</vt:lpstr>
      <vt:lpstr>监考流程的具体实施步骤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2024-09-18T10:10:00.575</cp:lastPrinted>
  <dcterms:created xsi:type="dcterms:W3CDTF">2024-09-18T02:10:00Z</dcterms:created>
  <dcterms:modified xsi:type="dcterms:W3CDTF">2024-09-18T02:10:02Z</dcterms:modified>
</cp:coreProperties>
</file>