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A0BD01-EE1A-43AA-9455-BDAD5019EC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D5295C-FF99-4D11-8D8D-0CA21BBE0D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450654-2115-4EAF-852A-7029E17C76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F2B763-8F2C-4F17-A908-85EDD786A7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88BDB6-7A26-4146-8B28-6EA4E69EB3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1709A5-1065-4D1F-80BD-C8FBD94668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457628-5A16-4331-8FBB-65BE22D28F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DD1F0B-DAA4-48B8-8B9B-C613FBF160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666F38-1EDD-4A9D-B748-4888200AD8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2A23AC-CEE6-474A-B551-A6901A8C5C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23CD16-B325-4216-A00E-89D99C593C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050243025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
        <p:nvSpPr>
          <p:cNvPr id="5" name="AutoShape 5"/>
          <p:cNvSpPr/>
          <p:nvPr/>
        </p:nvSpPr>
        <p:spPr>
          <a:xfrm>
            <a:off x="3221696" y="4542712"/>
            <a:ext cx="2000309"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2023-12-31</a:t>
            </a:r>
            <a:endParaRPr lang="en-US" sz="1100"/>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妊娠合并心衰病人护理查房ppt课件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妊娠合并心衰疾病概述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妊娠合并心衰病人护理评估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妊娠合并心衰病人护理措施</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妊娠合并心衰病人护理效果评价</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妊娠合并心衰病人护理研究进展</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妊娠合并心衰疾病概述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妊娠合并心衰是指在妊娠期间，孕妇由于心脏功能不全而出现的水肿、呼吸困难等症状的疾病。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妊娠合并心衰可分为左心衰、右心衰和全心衰，其中左心衰最为常见。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3" b="27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妊娠合并心衰的常见病因包括高血压、心脏病、贫血、感染等。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妊娠合并心衰的病理生理机制主要是由于妊娠期间孕妇的血容量和心脏负担增加，导致心脏功能失代偿，引起心衰。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病因与病理生理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病理生理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妊娠合并心衰的典型表现为水肿、呼吸困难、乏力、咳嗽等症状。</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临床表现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诊断妊娠合并心衰需要通过体格检查、心电图、超声心动图等检查手段，结合临床表现进行综合评估。</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诊断</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妊娠合并心衰的诊断标准主要包括体循环淤血、肺循环淤血等体征，以及心电图和超声心动图的异常表现。</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诊断标准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妊娠合并心衰需要与妊娠期其他疾病如妊娠期高血压、贫血等进行鉴别诊断，以制定正确的治疗方案。</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鉴别诊断</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妊娠合并心衰病人护理评估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一般情况评估</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病史评估</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症状评估</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体征评估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护理评估内容</a:t>
              </a:r>
            </a:p>
          </p:txBody>
        </p:sp>
      </p:grpSp>
      <p:pic>
        <p:nvPicPr>
          <p:cNvPr id="28" name="Picture 28"/>
          <p:cNvPicPr>
            <a:picLocks noChangeAspect="1"/>
          </p:cNvPicPr>
          <p:nvPr/>
        </p:nvPicPr>
        <p:blipFill>
          <a:blip r:embed="rId2"/>
          <a:srcRect l="14543" r="1454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评估病人的年龄、性别、体重、身高、营养状况等基本信息。</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了解病人是否有高血压、糖尿病、慢性心衰等基础疾病，以及家族遗传病史。</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观察病人是否有呼吸困难、乏力、下肢水肿等心衰症状。</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检查病人是否有肺部啰音、心脏扩大、颈静脉怒张等体征。</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195" r="17195"/>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通过血液检查了解病人的心功能指标，如B型钠尿肽（BNP）等。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通过心电图了解病人的心律失常情况及心脏电生理变化。</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通过超声心动图了解病人的心脏结构及功能状况。</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使用心衰症状评分量表对病人的症状进行评估。</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实验室检查</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心电图检查</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超声心动图检查</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症状评分量表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5603" r="1560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在病人入院时，对病人的基本信息、病史、症状和体征进行初步了解。</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初步评估</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根据初步评估结果，选择相应的实验室及辅助检查项目。</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实验室及辅助检查</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根据检查结果，分析病人的病情状况，确定护理诊断。</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结果分析与护理诊断</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根据护理诊断，制定相应的护理计划，包括病情观察、药物治疗、饮食护理、心理护理等方面的内容。</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制定护理计划</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妊娠合并心衰病人护理措施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https://d.book118.com/926050243025010032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2024-08-31T01:26:16.679</cp:lastPrinted>
  <dcterms:created xsi:type="dcterms:W3CDTF">2024-08-30T17:26:16Z</dcterms:created>
  <dcterms:modified xsi:type="dcterms:W3CDTF">2024-08-30T17:26:18Z</dcterms:modified>
</cp:coreProperties>
</file>