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B69AF-DDC4-4D01-A231-8305158EF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3BAAF-A486-4609-9F36-F29818753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1E6EA-B9D7-4389-A1D0-5440F4B47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2B245B-606C-479D-A1F1-C33118DFD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00E282-6B73-4F41-B5E0-05F2ADE4F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EA03C5-ACCF-47EF-B553-23470F0C5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812775-33AA-4900-9A82-880A38105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A02DCE-BE85-44A6-B1BF-53C2996E3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663D8E-99EC-4A0B-AB26-78E2C2D97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BF182-D6BB-416F-B9E5-177E7AE73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AF3DF-921F-48CE-ABE3-9D40756D0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53035103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生物技术在医疗健康领域的应用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基因工程与医疗健康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细胞工程与医疗健康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生物制药与医疗健康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生物技术在医疗健康领域的前沿研究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生物技术在医疗健康领域的挑战与前景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生物技术是利用生物体系（包括生物体、生物组织和细胞等）及其组成部分来开发或制造产品、改良植物和动物，或为特定用途而改进生物过程的技术。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生物技术经历了从传统发酵技术到现代基因工程、细胞工程、酶工程、发酵工程及蛋白质工程等五大工程的演变，现已成为21世纪重要的高科技产业之一。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41" r="2614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生物技术的定义与发展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随着全球人口老龄化和疾病谱的变化，医疗健康领域面临着巨大的挑战。传统的医疗手段已无法满足日益增长的需求，急需新的技术和方法来解决这些问题。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生物技术的作用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生物技术为医疗健康领域提供了全新的视角和解决方案。通过利用生物体系的特性和功能，生物技术能够开发出更加高效、安全和个性化的医疗产品和服务，从而改善人们的健康和生活质量。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医疗健康领域现状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医疗健康领域的重要性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细胞工程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利用细胞培养技术生产药物、疫苗和抗体等医疗产品。此外，细胞工程还可以用于组织工程和再生医学等领域。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基因工程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通过改变生物体的遗传物质来治疗疾病。例如，基因疗法可以治疗遗传性疾病和某些癌症。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酶工程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利用酶的催化作用来生产药物、诊断试剂和生物燃料等。酶工程还可以应用于环境治理和工业生产等领域。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蛋白质工程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通过改变蛋白质的结构和功能来设计新的药物和治疗方法。蛋白质工程还可以应用于农业生产中，改良作物品质和产量。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发酵工程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利用微生物的发酵作用来生产抗生素、维生素、氨基酸等医疗产品。同时，发酵工程在食品工业和环保领域也有广泛应用。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生物技术在医疗健康领域的应用概述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基因工程与医疗健康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09" r="1880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777" r="297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通过检测和分析特定基因或基因变异，预测和诊断遗传性疾病，如囊性纤维化、镰状细胞贫血等。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基因诊断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利用基因工程技术，将正常基因导入患者体内，以替代或修复缺陷基因，从而治疗遗传性疾病。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基因治疗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一种革命性的基因编辑技术，允许科学家以前所未有的精确度进行基因编辑，为治疗遗传性疾病提供了新的可能性。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CRISPR-Cas9技术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在CRISPR-Cas9基础上发展起来的更精确的基因编辑技术，可以直接修改DNA中的单个碱基，而无需切断DNA链。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碱基编辑技术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基因编辑技术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通过对个体基因组进行全面测序和分析，揭示基因与疾病之间的关联，为个性化医疗提供基础数据。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基因组测序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基于基因组测序结果，为患者制定个性化的治疗方案，提高治疗效果并减少副作用。例如，针对特定基因突变的靶向药物设计。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690" r="769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为携带遗传性疾病风险基因的家庭提供遗传咨询和生育建议，帮助他们在了解风险的基础上做出明智的决策。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遗传咨询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基因组学与个性化医疗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细胞工程与医疗健康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5493" b="549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疾病模型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利用细胞培养技术建立疾病模型，用于研究疾病发生机制、药物筛选和治疗方法。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组织工程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利用细胞培养技术，在体外构建具有特定功能的生物组织，用于修复或替代受损组织。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再生医学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通过细胞培养、分化和移植等手段，促进人体组织或器官的再生和修复。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细胞培养与再生医学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93" r="24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细胞免疫治疗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免疫细胞疗法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通过改造和培养免疫细胞，增强其识别和攻击肿瘤细胞的能力，用于治疗癌症等疾病。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细胞因子疗法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利用细胞分泌的细胞因子，调节免疫系统的功能，增强机体的免疫力。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基因编辑与细胞免疫治疗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结合基因编辑技术，对免疫细胞进行精确改造，提高细胞免疫治疗的疗效和安全性。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https://d.book118.com/926053035103010042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2024-09-09T19:01:27.664</cp:lastPrinted>
  <dcterms:created xsi:type="dcterms:W3CDTF">2024-09-09T11:01:27Z</dcterms:created>
  <dcterms:modified xsi:type="dcterms:W3CDTF">2024-09-09T11:01:29Z</dcterms:modified>
</cp:coreProperties>
</file>