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366363-E115-4ED2-A773-071519A56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E87185-A619-4C08-8F64-94B7A9E4D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7A66C1-E594-40CE-91D8-F8C3AA0B8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79FF69-FBD1-49DC-AC75-C54051753F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F14AF7-1D30-4FCD-8306-3C18C46E15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2C0022-B38D-4AFB-BE94-20A863A34E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88C092-D100-47AB-83EB-157295427E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D887BA-0954-4E48-A05B-C625185028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EF97D9-2EDD-41EF-A96A-BBAEC04B40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6748EC-DBE2-46F1-849B-8D389D21A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A6F07E-3C78-49DB-A837-4B34DC76C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53214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口腔科护理质量标准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口腔科护理质量标准概述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口腔科护理质量标准内容</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口腔科护理质量标准实施与监控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口腔科护理质量标准案例分析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制定口腔科护理质量标准是为了确保患者得到安全、有效的护理服务，提高护理质量和患者满意度。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随着医疗技术的不断发展和人们健康意识的提高，对口腔科护理服务的需求不断增加，同时也对护理质量提出了更高的要求。因此，制定和实施口腔科护理质量标准是必要的。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93" r="2579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425" b="2542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提高护理质量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通过制定和实施口腔科护理质量标准，可以规范护理人员的操作流程和服务标准，从而提高护理质量和患者满意度。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保障患者安全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口腔科护理质量标准的制定和实施可以减少护理过程中的差错和事故，保障患者的安全和权益。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提升医院形象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优质的口腔科护理服务可以提高医院的整体形象和声誉，吸引更多的患者前来就诊，增加医院的业务量和收益。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口腔科护理质量标准概述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口腔科护理质量标准是衡量口腔科护理服务质量的准则，用于规范和评估护理服务的质量和效果。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具有科学性、规范性、可操作性、可评价性等特点，是提高口腔科护理服务质量的重要保障。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标准的制定应基于口腔科护理实践经验和相关理论，充分考虑患者的需求和利益，同时借鉴国际先进标准和实践经验。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标准的实施需要口腔科护理人员全员参与，通过培训、宣传等方式提高护理人员的质量意识和实践能力，确保标准得到有效执行。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标准的制定与实施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制定</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口腔科护理质量标准内容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875" r="24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患者接待</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护理人员应热情、友好地接待患者，提供必要的帮助和指导，确保患者顺利完成就诊流程。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沟通技巧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护理人员应具备良好的沟通技巧，能够清晰、准确地解答患者的问题，并给予必要的建议和指导。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患者接待与沟通标准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护理人员应关注患者的口腔卫生状况，提供必要的口腔清洁和护理指导，确保患者口腔健康。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口腔卫生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护理人员应定期对口腔科器械进行清洁和消毒，确保器械的卫生和安全。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器械清洁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口腔卫生与清洁标准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医疗器械消毒与保养标准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消毒程序</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护理人员应遵循严格的消毒程序，对医疗器械进行彻底清洁和消毒，确保无菌状态。</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保养维护</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护理人员应定期对医疗器械进行保养和维护，确保其正常运转和延长使用寿命。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https://d.book118.com/926053214013010104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2024-09-29T15:07:12.972</cp:lastPrinted>
  <dcterms:created xsi:type="dcterms:W3CDTF">2024-09-29T07:07:12Z</dcterms:created>
  <dcterms:modified xsi:type="dcterms:W3CDTF">2024-09-29T07:07:15Z</dcterms:modified>
</cp:coreProperties>
</file>