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605D9-747D-4F17-8E79-D5DBE374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06108-C34D-41C3-930B-790E53F50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66A15-9C09-417F-96DB-8870215E5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B4CDA-8763-4752-8024-F65A6529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1B5A1-B918-4837-9CCD-754059C3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C9581-2C2B-4246-8EED-A28A7849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8BB31-DDFB-4D2E-AD76-12A83F18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5B847-2FBE-44DE-90D4-D76BA5D1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0466C-56DC-4C96-A2AC-99E3407E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DE4C8-2103-442A-B5FB-B23AB3EF9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93579-B902-4014-BE78-F798B6A3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5415211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学会如何与父母沟通主题班会教学设计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青少年与父母沟通现状分析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角色扮演与情景模拟实践环节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小组讨论分享经验成果展示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制定个人行动计划并落实执行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总结回顾本次班会成果意义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提高学生与父母沟通能力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通过班会活动，帮助学生了解父母沟通的重要性，学习有效的沟通技巧，改善与父母的关系。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应对家庭教育挑战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针对当前家庭教育中出现的沟通问题，通过班会活动引导学生积极面对挑战，促进家庭和谐。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班会主题与目标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主题：学会如何与父母沟通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让学生了解父母沟通的重要性。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通过实践活动，提高学生与父母沟通的能力。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学习有效的与父母沟通技巧。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培养学生尊重、理解父母的意识。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青少年与父母沟通现状分析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青少年与父母因时代背景、生活经历不同而产生认知差异。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代沟现象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双方用语习惯、表达方式不同，导致信息传递不畅。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情绪波动影响沟通效果，如愤怒、焦虑等情绪容易引发冲突。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沟通障碍及原因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青少年期渴望独立，希望父母给予更多自主权和决策权。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追求个性和价值观认同，希望得到父母的理解和支持。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认同感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需要父母的关爱和陪伴，以及情感上的支持和鼓励。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青少年心理特点与需求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父母希望孩子取得好成绩，关注学习进度和成绩表现。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学业期望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期望孩子具备良好的品德和行为习惯，注重家庭教育和道德修养。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品行期望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关心孩子的身体健康和人身安全，担忧不良行为和交友不慎等问题。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安全担忧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父母期望与担忧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有效沟通技巧与方法探讨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保持眼神接触，不打断对方讲话，用肢体语言表示关注和理解。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倾听是沟通的基础，通过倾听可以更好地理解父母的观点和感受。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理解能力培养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尝试站在父母的角度思考问题，理解他们的立场和情感。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倾听与理解能力培养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74" b="104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表达自己观点和情感方式选择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表达观点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清晰、准确地表达自己的看法和想法，避免使用攻击性或负面的语言。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表达情感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诚实地表达自己的情感，让父母了解你的感受和需要。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选择合适的沟通方式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根据父母的性格和沟通风格，选择适合的方式进行沟通，如面对面交流、写信或电子邮件等。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通过诚实、可靠的行为和言语来建立信任关系，让父母相信你是一个负责任、可信赖的人。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尊重父母的观点、价值观和生活方式，不要试图改变他们，而是寻求共同点和妥协方案。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尊重彼此差异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当与父母发生冲突时，保持冷静和理智，避免情绪化的言辞和行为，寻求第三方的帮助或建议。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建立信任关系及尊重彼此差异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角色扮演与情景模拟实践环节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学习问题场景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模拟一个孩子在学习上遇到问题，需要与父母沟通的场景。分配学生扮演孩子和父母的角色。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生活琐事场景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设定一个涉及生活琐事的场景，如家务分工、零花钱使用等。分配学生扮演孩子和父母的角色，进行沟通和协商。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家庭聚餐场景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设定一个家庭聚餐的场景，包括父母、孩子和其他家庭成员。分配学生扮演不同的角色，如父亲、母亲、孩子等。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208" b="12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设定具体场景及角色分配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https://d.book118.com/926054152111010033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2024-09-02T00:59:49.259</cp:lastPrinted>
  <dcterms:created xsi:type="dcterms:W3CDTF">2024-09-01T16:59:49Z</dcterms:created>
  <dcterms:modified xsi:type="dcterms:W3CDTF">2024-09-01T16:59:51Z</dcterms:modified>
</cp:coreProperties>
</file>