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B4980-2BA0-4F6C-B492-0D03B2B67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EB859-E0E1-4325-A1EE-3330E0793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45C2B-EC7B-4D0F-AFC8-55814945D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8C013-3007-4F7A-950A-53154504B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867A1-D766-4C89-8A34-6ED81D945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B8409-199A-4941-AF4D-9681C1247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039FF-0D69-49D1-A0EB-85A99DFD4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B0FA1-D9EB-4B30-881F-97CDABBE4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01712-D1EF-4BE1-82D8-D05B55E31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F8C84-72F4-45EA-814D-9EC6BF2F8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FC582-8916-41E1-8D98-2987447CA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0000214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规范医务人员的行为减少纠纷发生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医务人员行为规范概述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纠纷发生原因及影响分析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规范医务人员行为以减少纠纷策略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案例分析：成功减少纠纷的实践经验分享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总结与展望：构建和谐医患关系，共创美好未来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74" r="29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70" r="24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规范医务人员行为，提高医疗服务质量，减少医疗纠纷发生，保障患者权益。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当前医疗环境下，患者维权意识增强，医疗纠纷频发，医务人员行为规范成为医疗行业亟待解决的问题。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提升医疗机构形象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医务人员作为医疗机构的代表，其行为规范直接关系到医疗机构的声誉和形象。规范的医务人员行为有助于提升医疗机构的社会认可度和竞争力。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规范的医务人员行为有助于确保医疗服务的专业性、安全性和有效性，从而提高患者满意度。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减少医疗纠纷发生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通过规范医务人员行为，可以降低医疗差错和事故的风险，进而减少因医疗纠纷引发的法律诉讼和经济损失。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规范的医务人员行为有助于维护患者的知情权、选择权和隐私权等合法权益，增强患者对医疗机构的信任度。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医务人员行为规范的重要性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医务人员行为规范概述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医务人员应准确诊断患者病情，制定并执行合理的治疗方案。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病情告知与沟通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向患者及其家属充分告知病情、治疗方案及风险，确保患者知情权。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尊重患者隐私权，保护患者个人信息及病情资料。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医务人员基本职责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43" r="1374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045" r="70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10" r="1591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医务人员行为规范内容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严格遵守医疗卫生相关法律法规，规范执业行为。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按照医学诊疗规范开展诊疗活动，确保医疗安全。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对待患者要文明礼貌，尊重患者人格尊严。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恪守医德，不谋取不正当利益，自觉抵制商业贿赂。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遵循诊疗规范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文明礼貌服务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廉洁自律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两者相辅相成，共同促进医患和谐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医务人员行为规范与职业道德相互补充、相互促进，共同维护医患关系和谐稳定。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行为规范是职业道德的具体体现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医务人员行为规范是职业道德在医疗活动中的具体要求和表现。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职业道德是行为规范的内在支撑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良好的职业道德是医务人员自觉遵守行为规范的重要基础。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行为规范与职业道德关系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纠纷发生原因及影响分析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医疗技术纠纷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服务态度纠纷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医疗费用纠纷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医疗管理纠纷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常见纠纷类型及原因剖析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4480" b="448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803" r="1880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849" r="2849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由于医务人员技术水平或操作失误导致的纠纷，如手术并发症、误诊等。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医务人员服务态度不好、沟通不畅等引发的患者不满和投诉。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因医疗费用过高、收费不透明等引发的争议和冲突。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由于医院管理制度不完善、执行不力等导致的医疗质量和安全问题。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损害医院声誉和形象，降低患者信任度，增加经济负担和法律风险。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375" r="5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对医院的影响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身心健康受损，经济负担加重，甚至可能导致生命危险。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对患者的影响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破坏医患关系和谐，影响社会稳定和发展。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纠纷对医院和患者影响分析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纠纷处理流程与结果反馈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纠纷处理流程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接待投诉、调查核实、协商解决、法律途径、结果反馈等步骤。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及时向患者和家属反馈处理结果，解释原因和依据，消除误解和不满。同时，医院应总结经验教训，加强管理和培训，避免类似纠纷再次发生。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https://d.book118.com/926100002143010100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2024-09-24T19:12:21.819</cp:lastPrinted>
  <dcterms:created xsi:type="dcterms:W3CDTF">2024-09-24T11:12:21Z</dcterms:created>
  <dcterms:modified xsi:type="dcterms:W3CDTF">2024-09-24T11:12:23Z</dcterms:modified>
</cp:coreProperties>
</file>