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5ECE6-D67D-4FF5-B599-57CAE4B2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6532F-39CF-43FB-A2DF-99F37181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8A9D7-302B-497C-A506-62590655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2C61E-624D-4AB1-ABA9-6CD47A5A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B68E3-BC14-48DE-B1ED-2314FD54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35053-C946-4884-8238-70E19B39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A7E5D-BF34-4FF1-A5A5-D677C3FF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AEEE0-94D6-42FC-84ED-F74D84ED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88E1A-CB0B-4DE5-8270-0E86F76B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DA8EE-224F-4806-81E4-CCB64FE3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CC2DC-DB9A-45C7-A6DB-9E6A1DA2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1123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家庭健康饮食改善计划方案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家庭饮食现状分析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家庭健康饮食改善计划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家庭成员参与与执行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长期健康饮食的保持与推广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家庭饮食现状分析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蔬菜和水果摄入不足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家庭成员的蔬菜和水果摄入量普遍偏低，无法满足身体对维生素、矿物质和膳食纤维的需求。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家庭成员常常因为工作、学习等原因无法按时吃饭，长期不规律的饮食习惯会影响消化系统健康。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高热量、高脂肪、高糖分食品摄入过多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家庭成员常常大量摄入炸鸡、薯条、蛋糕等高热量、高脂肪、高糖分食品，导致体重增加、肥胖等健康问题。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当前饮食习惯与问题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家庭成员长期摄入高热量、高脂肪食品，容易导致肥胖，进而引发心血管疾病、糖尿病等慢性病。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蔬菜和水果摄入不足会导致维生素、矿物质缺乏，影响身体正常生理功能。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饮食不规律会影响消化系统健康，导致胃痛、胃酸过多等问题。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家庭成员健康状况关联分析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慢性病风险增加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长期不良饮食习惯会增加家庭成员患慢性病的风险，如心血管疾病、糖尿病等。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营养不良和消化系统问题会影响免疫系统的正常功能，使家庭成员容易感染疾病。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不良饮食习惯可能引发焦虑、抑郁等心理健康问题，影响家庭成员的心理健康状况。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家庭饮食问题对健康的潜在影响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健康饮食基本原则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营养均衡是健康饮食的基本原则，它要求我们在日常饮食中合理搭配蛋白质、脂肪、碳水化合物、维生素和矿物质等营养素，以满足身体各项功能的正常运转。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在制定家庭健康饮食改善计划时，应充分考虑家庭成员的年龄、性别、身体状况和活动水平等因素，制定个性化的饮食方案。同时，应注重食物的搭配和烹饪方式，以最大程度地保留食物中的营养成分。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营养均衡原则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控制热量摄入是保持健康体重的关键，它要求我们在日常饮食中合理控制食物的摄入量，避免过度摄入热量。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家庭成员应了解各种食物的热量含量，合理安排每餐的分量，避免过量摄入高热量食物。同时，应注重合理搭配蛋白质、脂肪和碳水化合物等营养素，以满足身体对能量的需求。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控制热量摄入原则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食物多样性是保证营养均衡的重要途径，它要求我们在日常饮食中摄入多种不同种类的食物，以摄取各种营养素。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家庭成员应尽量选择不同种类的食物，如蔬菜、水果、谷物、肉类、豆类等，以摄取各种营养成分。同时，应注重食物的搭配和烹饪方式，以最大程度地保留食物中的营养成分。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食物多样性原则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适量运动原则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适量运动是促进身体健康的重要方式，它可以帮助我们消耗多余的热量，增强身体素质和免疫力。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家庭成员应制定合理的运动计划，如散步、慢跑、游泳等有氧运动，以及力量训练等无氧运动。同时，应注意运动的强度和时间，避免过度运动对身体造成损伤。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家庭健康饮食改善计划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将每日饮食计划汇总成周饮食计划，便于家庭成员了解每周的饮食安排，也有助于家庭成员提前规划自己的饮食习惯。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制定周饮食计划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根据家庭成员的年龄、性别、体重、身高、活动量等因素，计算每日所需的热量、蛋白质、脂肪、碳水化合物、维生素和矿物质等营养素的需求量。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确定家庭成员的饮食需求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根据家庭成员的饮食需求，合理安排每日三餐的食物种类和分量，确保食物种类多样化，营养素摄入均衡。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设计每日饮食计划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https://d.book118.com/926101123134010100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2024-09-24T17:16:08.469</cp:lastPrinted>
  <dcterms:created xsi:type="dcterms:W3CDTF">2024-09-24T09:16:08Z</dcterms:created>
  <dcterms:modified xsi:type="dcterms:W3CDTF">2024-09-24T09:16:10Z</dcterms:modified>
</cp:coreProperties>
</file>