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7F9F-EBB7-4574-B596-789FEADB6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60D33-36D9-4A31-806D-05C3EB5D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4A5C3-0D7C-46EF-99E1-95253F631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5F3F1-4679-4C9C-8B78-4C31385EE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E7945-44F3-4369-9E6B-8C6F9D90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6F342-E3FB-482B-BA5B-3FCDBDC17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2B190F-5304-4A9B-9CC6-4E0C1F50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62080-A09C-4F32-B6F1-BF8ACDBA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70D68-AC25-4D70-95DE-6FEBABD8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A67CA-2F6E-4505-B5E5-8AF856C32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AD8F7-FD27-4D9D-8B37-B741D989F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03053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子宫动静脉瘘的康复指导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子宫动静脉瘘的护理案例分享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子宫动静脉瘘是一种罕见的妇科疾病，是指子宫动脉和静脉之间形成的异常交通。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子宫动静脉瘘可导致子宫血液回流受阻，引起一系列临床症状，如痛经、月经量过多、贫血等。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如手术、分娩等创伤可能导致子宫动静脉瘘的发生。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50" r="20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宫腔感染、盆腔炎等感染性疾病可能引发子宫动静脉瘘。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部分肿瘤疾病如子宫肌瘤、子宫内膜癌等可能侵犯子宫血管，导致动静脉瘘的形成。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子宫动静脉瘘的成因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子宫动静脉瘘的症状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子宫动静脉瘘引起的痛经多为进行性加重，药物治疗效果不佳。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子宫动静脉瘘可导致子宫内血流增加，引起月经量过多。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长期月经量过多可导致贫血，患者可能出现乏力、头晕等症状。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部分患者可能出现性交痛、下腹坠胀等症状。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痛经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月经量过多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子宫动静脉瘘的护理评估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了解患者既往病史、家族史、生育史等，判断是否存在与子宫动静脉瘘相关的风险因素。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观察患者是否有异常阴道出血、腹痛、贫血等症状，以及症状的严重程度和持续时间。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进行全面的身体检查，包括腹部触诊、妇科检查等，以确定是否存在子宫动静脉瘘的体征。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日常护理需求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评估患者日常生活中的护理需求，如饮食、休息、运动等方面的指导。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治疗配合度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了解患者对治疗的认知程度和配合度，以及是否需要心理支持和辅导。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随访计划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根据患者的具体情况，制定个性化的随访计划，确保及时发现和处理病情变化。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评估患者子宫动静脉瘘的严重程度，以及可能出现的并发症，如感染、出血等。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了解患者是否存在焦虑、抑郁等心理问题，以及是否需要心理干预和支持。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498" r="1049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评估护理操作中可能存在的风险因素，如操作难度、患者配合度等，制定相应的防范措施。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子宫动静脉瘘的护理措施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https://d.book118.com/926103053011010034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2024-09-03T00:03:05.577</cp:lastPrinted>
  <dcterms:created xsi:type="dcterms:W3CDTF">2024-09-02T16:03:05Z</dcterms:created>
  <dcterms:modified xsi:type="dcterms:W3CDTF">2024-09-02T16:03:07Z</dcterms:modified>
</cp:coreProperties>
</file>