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780E1-823C-48F6-B8C2-50E03E6A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2B0F2-1B2A-4100-8A47-432CEB46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8857B-C6D3-4EB9-BB71-BBEBFF1B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8B602-1F39-4A1B-BC6D-62533EB6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78C6D-23BE-42E4-8D30-E5C4260D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E43DE-57D9-43C3-8D4C-31FDDE7F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81E9B-86E9-40E7-8C12-3DB88989E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5B471-9E7E-4226-A9D2-0C1E1B8F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C0B28-5AEC-4883-8A8F-F6A2D38E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1072-2761-4C1E-B6A5-D87AFAE2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D3DE-5F8B-4AF6-9D5B-E947D455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4100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公益项目创业计划书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财务预算与风险管理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社会效益评估与可持续发展规划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7" r="2904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社会公益意识不足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当前社会普遍对公益事业的重要性和紧迫性认识不足，缺乏积极参与公益活动的意愿和行动。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公益资源分配不均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在现有的公益生态中，资源往往集中在少数大型公益机构手中，而大量中小型公益组织和草根公益项目面临资金、人才等方面的困境。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公益项目缺乏创新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传统的公益项目往往缺乏创新性和可持续性，难以满足日益多样化的社会需求。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公益项目的重要性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促进社会公平与和谐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公益事业的发展有助于缩小社会贫富差距，关爱弱势群体，促进社会公平与和谐。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公益事业涉及教育、环保、扶贫等多个领域，对于推动社会进步和可持续发展具有重要意义。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弘扬社会正能量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公益事业传递着关爱、互助、奉献等正能量，有助于营造良好的社会风尚。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61" r="281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通过创新性的公益项目设计和实施，提高公众对公益事业的认识和参与度，推动社会资源的合理分配和有效利用。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构建一个充满活力、多元化和可持续性的公益生态，让更多人享受到公益事业带来的福祉和进步。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项目内容与实施方案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具体服务或产品描述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为贫困地区儿童提供教育援助，包括教材、学习用品、在线教育资源等。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开发一款公益APP，整合各方资源，提供在线教育、心理健康辅导、成长陪伴等多元化服务。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完成团队组建、市场调研、资源整合等工作。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前期准备（1-3个月）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完成APP设计与开发，与教育专家合作制定教育内容。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产品研发（4-6个月）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在部分地区进行试点，收集用户反馈，优化产品。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试点推广（7-9个月）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在全国范围内推广，扩大项目影响力。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全面推广（10-12个月）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组建一支包括教育专家、技术开发人员、市场营销人员等在内的专业团队。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购置必要的办公设备、教育用品等。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通过募捐、企业赞助等方式筹集资金，确保项目顺利推进。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积极寻求与教育部门、学校、公益组织等相关机构的合作，共同推动项目发展。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合作资源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256" r="12256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资源需求与配置计划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主要面向18-45岁的成年人，具备一定社会责任感和公益意识。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以城市为主，辐射周边地区，重点关注欠发达地区和弱势群体。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受众群体教育水平较高，具备一定的知识储备和认知能力。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关注社会热点问题，积极参与公益活动，愿意为公益事业贡献力量。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国家鼓励和支持公益事业的发展，相关政策不断完善，为公益项目提供了良好的政策环境。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随着社会问题的日益突出，公众对公益事业的关注度不断提高，对公益项目的需求也逐年增加。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互联网技术的发展为公益事业提供了新的传播渠道和筹款方式，使得公益项目能够更加便捷地触达目标受众。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专注于特定领域或特定人群的公益项目，具备专业性和深度；与合作伙伴建立良好的合作关系，实现资源共享和优势互补。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竞争劣势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品牌知名度和影响力有限，需要加大宣传推广力度；缺乏专业的筹款和运营团队，需要不断完善组织架构和人才队伍建设。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其他公益机构、社会组织以及企业社会责任部门。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542" b="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竞争态势及优劣势评估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组织架构与团队介绍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https://d.book118.com/926104100023010033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2024-09-01T14:42:08.193</cp:lastPrinted>
  <dcterms:created xsi:type="dcterms:W3CDTF">2024-09-01T06:42:08Z</dcterms:created>
  <dcterms:modified xsi:type="dcterms:W3CDTF">2024-09-01T06:42:10Z</dcterms:modified>
</cp:coreProperties>
</file>