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3F3C0-0FD5-4D44-B1A1-C3077538B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B0888-4BA4-4512-9643-FD512EB43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617E75-EB60-4EB5-9975-457D8B01C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374096-F750-4595-8F0D-3953AA92F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A2DE39-2443-4592-B247-2A51C7337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088ABF-1C31-4E03-A4D8-D32E0A139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183BF9-AF3E-4667-B200-72F39FB61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F9E9C-7818-4B9C-84C0-047DA8E46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4F534-CA4D-4D8D-A3B0-61D82B2CF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260949-BDAB-400F-9151-2D1C659D9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FCE19-E4EE-4D87-A4A6-B77A1BC54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104113110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定位控制模块高级功能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定位控制模块实践应用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定位控制模块的发展趋势与挑战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定位控制模块是自动化控制领域中的重要组成部分，主要用于对工业生产过程中的位置进行精确控制。它结合了传感器、控制器、执行器等设备，实现高精度、高效率的位置控制。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定位控制模块通常采用闭环控制方式，根据实际位置与目标位置的差异，对控制输出进行修正，以达到精确控制位置的目的。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定位控制模块广泛应用于各种工业生产领域，如机械加工、塑料成型、冶金、纺织等。在这些领域中，对位置的精确控制是保证产品质量和生产效率的关键。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除了工业生产领域，定位控制模块还广泛应用于机器人、无人驾驶、航空航天等领域，用于实现精准定位和导航。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定位控制模块对于工业生产来说具有极其重要的意义。精确的位置控制可以大大提高产品质量和生产效率，降低废品率，减少能源消耗。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在机器人、无人驾驶、航空航天等领域中，定位控制模块的重要性更是不可忽视。精准的定位和导航能力是实现自主运动和任务执行的关键。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定位控制模块基础知识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实现高精度测量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利用先进算法和数据处理技术，实现厘米级甚至毫米级的定位精度。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基于GPS或其他定位系统进行定位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通过接收来自GPS或其他定位系统的信号，对目标进行定位。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利用多种传感器融合技术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采用多种传感器的数据融合，提高定位精度和稳定性。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定位控制模块的硬件组成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用于接收GPS卫星信号，获取目标的位置信息。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包括加速度计、陀螺仪等传感器，用于获取运动数据，帮助实现高精度定位。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用于数据处理和控制，实现算法的运行和数据的输出。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提供稳定的电源供应，保证系统的正常运行。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GPS接收器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传感器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主控制器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电源模块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数据处理算法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运动姿态算法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控制算法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人机交互界面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定位控制模块的软件组成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对接收到的数据进行处理，提取有用的信息，如位置、速度等。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对传感器的数据进行处理，提取目标的姿态信息，如角度、方向等。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根据目标的位置和姿态信息，实现对目标的精确控制。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实现人与系统的交互，可以实时查看系统状态和数据，也可以对系统进行设置和控制。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https://d.book118.com/926104113110010031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2024-08-29T22:02:10.944</cp:lastPrinted>
  <dcterms:created xsi:type="dcterms:W3CDTF">2024-08-29T14:02:10Z</dcterms:created>
  <dcterms:modified xsi:type="dcterms:W3CDTF">2024-08-29T14:02:13Z</dcterms:modified>
</cp:coreProperties>
</file>