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0D454-CE10-4BFB-9A5C-757CF056E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81A49-9319-40A4-9E1C-FE3DA4DA0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29748-B414-419C-BADD-41A67B2FB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F6419-A188-4947-84B4-57CEEEFE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93513-9CD4-490B-8A64-2CF47871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47880-1205-4594-9B05-AC49D6679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8FC7F-0DBA-441C-8C21-9396EB4B1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AFF41-E482-4C01-9263-1D73B65A7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7C221-E977-4010-B93A-EF5BBCFC1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24E26-455D-48D1-8FDE-D39CC1F2C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69D60-EF6D-4312-8CA4-F7AD72A16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04145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分工协作打造高效的营销团队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营销团队现状及挑战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分工协作原则与策略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制定高效营销策略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营销团队现状及挑战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团队规模与构成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现有营销团队成员数量、专业背景、技能特长等。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团队内部的部门设置、职责划分、管理层级等。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团队成员之间的工作流程、协作方式、任务分配等。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当前营销团队结构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市场上同类产品或服务的竞争对手数量、实力、市场份额等。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消费者需求日益多样化、个性化，对营销策略提出更高要求。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随着市场竞争加剧，营销投入成本不断攀升。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营销成本上升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团队成员之间沟通不足，信息传递不及时、不准确。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任务分配不均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工作任务分配不合理，导致部分成员负担过重，影响工作效率。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缺乏信任与合作精神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团队成员之间缺乏信任，合作意识不强，难以形成合力。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团队成员思维固化，缺乏创新意识和能力。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思维僵化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缺乏新技术应用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未能充分利用新技术手段提升营销效果。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团队缺乏创新实践的经验和案例，难以应对市场变化。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分工协作原则与策略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任务分解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设定明确的营销目标，确保团队成员对目标有清晰的认识，以目标为导向进行工作。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根据营销目标，将任务细化到每个成员，明确各自的责任和工作内容，避免任务重叠或遗漏。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41" r="24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根据营销目标和任务需求，合理搭建团队结构，包括策划、设计、推广、客服等不同角色的成员。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明确各团队成员的职责范围和工作要求，使其能够专注于自己的专业领域，提高工作效率。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优化团队结构与职责划分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建立有效的跨部门沟通机制，确保营销团队与其他部门（如产品、技术、销售等）之间保持顺畅的沟通。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鼓励团队成员积极与其他部门合作，共同解决营销过程中遇到的问题，实现资源共享和优势互补。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强化跨部门沟通与协作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协作共赢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设定具有挑战性的营销目标，激发团队成员的积极性和创造力，鼓励其不断超越自我。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目标激励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根据团队成员的工作表现和业绩成果，给予相应的奖励和惩罚，营造公平竞争的氛围。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奖惩分明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提供丰富的培训资源和晋升机会，帮助团队成员提升专业技能和综合素质，增强团队整体实力。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培训与晋升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建立有效激励机制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确保每个成员都清楚团队的整体目标和个人的角色定位，以增强团队的凝聚力和向心力。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加强协作训练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通过模拟演练、案例分析等方式，提高团队成员在协作过程中的默契度和应对能力。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通过组织团建活动、加强日常交流等方式，促进团队成员之间的相互了解和信任。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增强信任与默契度培养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根据团队成员的岗位需求和技能差距，提供针对性的培训课程和学习资源。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建立学习激励机制，鼓励团队成员利用业余时间进行自我学习和提升。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鼓励自我学习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定期对团队成员的技能水平进行评估和反馈，以便及时发现和解决问题。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定期技能评估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提高团队成员专业技能水平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通过企业内部网络或专业社交平台，建立知识共享平台，促进团队成员之间的知识交流和经验分享。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建立知识共享平台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鼓励团队成员在工作中相互学习、借鉴彼此的经验和技巧，实现知识的互补和共同成长。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鼓励团队成员互相学习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定期组织团队成员分享各自的工作心得、成功案例等，促进团队内部的知识传播和经验交流。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定期举办分享会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共享知识与经验，促进成长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https://d.book118.com/926104145010010042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2024-09-09T06:04:25.543</cp:lastPrinted>
  <dcterms:created xsi:type="dcterms:W3CDTF">2024-09-08T22:04:25Z</dcterms:created>
  <dcterms:modified xsi:type="dcterms:W3CDTF">2024-09-08T22:04:28Z</dcterms:modified>
</cp:coreProperties>
</file>