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A6C1F-A9FD-438D-AEA2-E398BC20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83DCB-D05D-4999-8625-8ADF91E57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E7952-BF06-4F43-BF13-15C6272A7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5C950-E526-40AB-B2EB-D20DD7AC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BE6FB-DD90-4749-8DFB-F353861C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CAF25-F8CA-4AA7-AB20-E0E9201E2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99A1A-8412-4B51-973A-379C457E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3BF82-741A-44C4-9F5C-AAF5F675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99C34-0025-4E19-978D-4AD040540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90D4C-908D-4D7D-9B8D-EE8A9A516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9996-D74D-4FF6-A424-A73DD75A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503210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2023-10-26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1733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402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指数函数的相关公式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指数函数的图像绘制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一般地，形如y=a^x(a&gt;0且a≠1)的函数叫做指数函数。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指数函数的定义域为全体实数。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指数函数的定义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当a&gt;1时，函数y=a^x是增函数。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9" name="AutoShape 9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指数函数的性质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9521" b="9521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31" name="TextBox 31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当0&lt;a&lt;1时，函数y=a^x是减函数。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性质2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6" name="TextBox 36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函数y=a^x的图像关于y轴对称。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性质3</a:t>
            </a:r>
          </a:p>
        </p:txBody>
      </p:sp>
      <p:sp>
        <p:nvSpPr>
          <p:cNvPr id="38" name="AutoShape 38"/>
          <p:cNvSpPr/>
          <p:nvPr/>
        </p:nvSpPr>
        <p:spPr>
          <a:xfrm>
            <a:off x="-471539" y="4177254"/>
            <a:ext cx="1653957" cy="1653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288230" y="435337"/>
            <a:ext cx="451320" cy="46342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4392" y="7334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指数函数的图像</a:t>
            </a:r>
          </a:p>
        </p:txBody>
      </p:sp>
      <p:sp>
        <p:nvSpPr>
          <p:cNvPr id="25" name="AutoShape 25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6881649" y="3517254"/>
            <a:ext cx="213581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根据需要，对图像进行标注和说明。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624819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94922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52574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74064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644168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001819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923310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293413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51065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572555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42659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300310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221800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591904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949555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5244855" y="978949"/>
            <a:ext cx="213581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根据函数的性质，观察图像的变化趋势，得出函数的单调性和对称性。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583157" y="3517254"/>
            <a:ext cx="213581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选择合适的a值，画出函数的图像。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84666" y="3487635"/>
            <a:ext cx="213581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作图步骤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933912" y="978949"/>
            <a:ext cx="2142833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首先确定函数y=a^x的定义域，即全体实数。</a:t>
            </a:r>
          </a:p>
        </p:txBody>
      </p:sp>
      <p:cxnSp>
        <p:nvCxnSpPr>
          <p:cNvPr id="49" name="Connector 49"/>
          <p:cNvCxnSpPr/>
          <p:nvPr/>
        </p:nvCxnSpPr>
        <p:spPr>
          <a:xfrm flipH="1" flipV="1">
            <a:off x="1336451" y="1722810"/>
            <a:ext cx="0" cy="757958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0" name="AutoShape 50"/>
          <p:cNvSpPr/>
          <p:nvPr/>
        </p:nvSpPr>
        <p:spPr>
          <a:xfrm>
            <a:off x="1254937" y="2599110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302562" y="2646735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1046299" y="1159094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195486" y="1298609"/>
            <a:ext cx="278548" cy="2785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 flipV="1">
            <a:off x="4649769" y="1735909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5" name="AutoShape 55"/>
          <p:cNvSpPr/>
          <p:nvPr/>
        </p:nvSpPr>
        <p:spPr>
          <a:xfrm>
            <a:off x="4568256" y="2583634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4615881" y="2631259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7" name="Connector 57"/>
          <p:cNvCxnSpPr/>
          <p:nvPr/>
        </p:nvCxnSpPr>
        <p:spPr>
          <a:xfrm flipH="1" flipV="1">
            <a:off x="7934216" y="1720904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8" name="AutoShape 58"/>
          <p:cNvSpPr/>
          <p:nvPr/>
        </p:nvSpPr>
        <p:spPr>
          <a:xfrm>
            <a:off x="7852703" y="2587678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7900328" y="2635303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4373365" y="1159094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1" name="Connector 61"/>
          <p:cNvCxnSpPr/>
          <p:nvPr/>
        </p:nvCxnSpPr>
        <p:spPr>
          <a:xfrm flipH="1" flipV="1">
            <a:off x="2995221" y="2708328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2" name="AutoShape 62"/>
          <p:cNvSpPr/>
          <p:nvPr/>
        </p:nvSpPr>
        <p:spPr>
          <a:xfrm>
            <a:off x="2909485" y="2593170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2957110" y="2640795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 flipH="1" flipV="1">
            <a:off x="6313898" y="2697898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5" name="AutoShape 65"/>
          <p:cNvSpPr/>
          <p:nvPr/>
        </p:nvSpPr>
        <p:spPr>
          <a:xfrm>
            <a:off x="6228162" y="2593170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275787" y="2640795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2695544" y="3667780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6023746" y="3667780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4489675" y="1277258"/>
            <a:ext cx="353273" cy="353273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649054" y="1159094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7785945" y="1305833"/>
            <a:ext cx="299900" cy="29990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2871385" y="3839202"/>
            <a:ext cx="277647" cy="277647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099453" y="3796869"/>
            <a:ext cx="319980" cy="31998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gradFill>
            <a:gsLst>
              <a:gs pos="0">
                <a:schemeClr val="accent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847712" y="2290542"/>
            <a:ext cx="254923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指数函数的加减运算规则是，同底数幂相加减，结果作为指数，底数不变。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91588" y="1613123"/>
            <a:ext cx="3685699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3" name="TextBox 13"/>
          <p:cNvSpPr txBox="1"/>
          <p:nvPr/>
        </p:nvSpPr>
        <p:spPr>
          <a:xfrm>
            <a:off x="6107564" y="2290542"/>
            <a:ext cx="256972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指数函数的加减运算中，如果两个指数函数的底数相同，则只需要将指数相加减。例如，$2^{3} + 2^{4} = 2^{3 + 4}$，即$8 + 16 = 24$。同样地，如果两个指数函数的底数不同，则不能进行加减运算。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47712" y="1613123"/>
            <a:ext cx="3242802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指数函数的加减运算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指数函数的乘除运算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指数函数的乘除运算规则是，同底数幂相乘除，结果作为指数，底数不变。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在指数函数的乘除运算中，如果两个指数函数的底数相同，则只需要将指数相乘除。例如，$2^{3} \times 2^{4} = 2^{3 \times 4}$，即$8 \times 16 = 128$。同样地，如果两个指数函数的底数不同，则不能进行乘除运算。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headEnd type="oval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5798" y="1106453"/>
            <a:ext cx="8427632" cy="3716802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741596" y="1353490"/>
            <a:ext cx="0" cy="3216015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986200" y="2247810"/>
            <a:ext cx="3295645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指数函数的幂运算是指将一个指数函数作为底数，进行乘方运算。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86200" y="1354264"/>
            <a:ext cx="3343844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41018" y="2247810"/>
            <a:ext cx="3295645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在指数函数的幂运算中，底数不变，指数相乘。例如，$2^{3} \times 2^{4} = 2^{3 \times 4}$，即$8 \times 16 = 128$。当幂为负数时，可以转化为正数的倒数幂进行计算。例如，$(2^{3})^{-1} = \frac{1}{2^{3}}$，即$\frac{1}{8}$。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12443" y="1354264"/>
            <a:ext cx="3369244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指数函数的幂运算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指数函数的实际应用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指数函数常用于计算投资回报，如股票、债券等金融产品的价格和收益。通过使用指数函数，可以估计未来资产的价值和潜在收益。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金融领域的应用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在风险评估中，指数函数被用来衡量投资风险的大小。通过计算指数函数的值，可以估计投资组合在不同置信水平下可能遭受的最大损失。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资本资产定价模型(CAPM)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在资本资产定价模型中，指数函数用于计算资产的预期收益。通过将资产的收益率与市场收益率进行比较，可以确定资产的相对价值。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放射性衰变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指数函数被用来描述放射性衰变的过程。放射性元素会以一定的速率释放出能量，这个过程可以用指数函数来描述。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物理领域的应用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噪声模型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在物理中，指数函数常被用来描述噪声的分布。例如，高斯噪声就是一个很好的例子，其概率密度函数可以用指数函数来表示。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电子线路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在电子线路中，指数函数可以用来描述电阻、电容等元件的特性。例如，二极管的电流-电压特性可以用指数函数来描述。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https://d.book118.com/926105032105010055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2024-09-22T20:59:37.510</cp:lastPrinted>
  <dcterms:created xsi:type="dcterms:W3CDTF">2024-09-22T12:59:37Z</dcterms:created>
  <dcterms:modified xsi:type="dcterms:W3CDTF">2024-09-22T12:59:39Z</dcterms:modified>
</cp:coreProperties>
</file>