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6FD601-3085-4EA1-B045-5E3814161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27C79-230B-4694-9F6D-44DD395D5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59C9F6-EF05-4343-AED9-65F7B7FF5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0FCCE7-7AF5-4998-BCD2-415DFF31E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FDF7C7-F407-417A-92CD-C934AAF5A8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409E1A-B3AF-429A-AF6E-432D06451B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BDA42E-B96C-4196-AB6E-43105D7199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E9B3E-A10A-40B3-A952-C5E94E1FA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E7D1BB-3181-4E6E-BA22-C124FF33A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E79B0-2217-4EED-A8B8-0E5DFFF5E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786DE7-8B10-45CD-AB0B-4FFC39903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05042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完善护理质量安全体系的基本原则</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完善护理质量安全体系的必要性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护理质量安全体系的基本原则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护理质量安全体系的关键环节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护理质量安全体系的支撑条件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完善护理质量安全体系的实施策略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通过建立完善的护理质量安全体系，提高护理服务的专业性和规范性，确保患者安全。</a:t>
            </a:r>
          </a:p>
        </p:txBody>
      </p:sp>
      <p:pic>
        <p:nvPicPr>
          <p:cNvPr id="6" name="Picture 6"/>
          <p:cNvPicPr>
            <a:picLocks noChangeAspect="1"/>
          </p:cNvPicPr>
          <p:nvPr/>
        </p:nvPicPr>
        <p:blipFill>
          <a:blip r:embed="rId2"/>
          <a:srcRect l="8008" r="80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提升护理质量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当前医疗行业面临患者需求多样化、医疗技术快速发展等挑战，需要更加完善的护理质量安全体系来应对。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应对行业挑战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02" r="1450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护理质量安全体系的完善是医疗体系改革的重要组成部分，有助于提高医疗服务的整体质量和效率。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推动医疗体系改革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146" r="2614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通过规范护理操作流程、提高护士的专业素养，降低患者在接受护理服务过程中可能面临的风险。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保障患者安全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完善的护理质量安全体系有助于护士提供更加优质、个性化的护理服务，满足患者的不同需求。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提升护理服务质量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通过提高护理服务质量和患者满意度，增强医疗机构的竞争力，实现可持续发展。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促进医疗机构可持续发展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护理质量安全体系的不断完善有助于推动护理学科的理论研究和实践创新，提升护理专业的社会地位和影响力。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推动护理学科发展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完善护理质量安全体系的必要性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通过培训和教育，提高护士的专业技能水平，使其能够提供更加优质、高效的护理服务。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提升护理技能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优化护理流程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强化护理质量监控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42" r="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对护理工作流程进行梳理和优化，减少不必要的环节和浪费，提高工作效率和患者满意度。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建立完善的护理质量监控机制，对护理工作进行定期评估和改进，确保护理质量的持续提升。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通过严格执行护理操作规范和标准，降低医疗事故的发生率，保障患者的生命安全。</a:t>
            </a:r>
          </a:p>
        </p:txBody>
      </p:sp>
      <p:pic>
        <p:nvPicPr>
          <p:cNvPr id="4" name="Picture 4"/>
          <p:cNvPicPr>
            <a:picLocks noChangeAspect="1"/>
          </p:cNvPicPr>
          <p:nvPr/>
        </p:nvPicPr>
        <p:blipFill>
          <a:blip r:embed="rId2"/>
          <a:srcRect t="11875" b="1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预防医疗事故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强化医院感染控制措施，减少患者在医院内感染的风险，提高患者康复速度。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加强感染控制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鼓励患者及其家属参与护理过程，提高患者对护理工作的信任度和满意度。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促进患者参与</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50" b="29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提升医院声誉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提高患者满意度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优质的护理服务能够提高患者对医院的满意度和信任度，进而提升医院声誉。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增强医院竞争力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在医疗市场竞争日益激烈的背景下，完善的护理质量安全体系能够增强医院的竞争力，吸引更多患者前来就医。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促进医院可持续发展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通过不断提升护理质量和保障患者安全，医院能够赢得更多患者的信赖和支持，实现可持续发展。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护理质量安全体系的基本原则</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充分了解患者的需求和期望，并以此为基础制定个性化的护理计划。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将患者的安全和健康放在首位，确保所有护理措施都以患者的最大利益为出发点。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患者参与</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鼓励患者及其家属参与护理过程，提高患者对护理工作的满意度和信任度。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042" r="10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患者为中心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积极识别潜在的护理风险，制定相应的预防措施，降低不良事件发生的可能性。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风险识别</a:t>
            </a:r>
          </a:p>
        </p:txBody>
      </p:sp>
      <p:pic>
        <p:nvPicPr>
          <p:cNvPr id="5" name="Picture 5"/>
          <p:cNvPicPr>
            <a:picLocks noChangeAspect="1"/>
          </p:cNvPicPr>
          <p:nvPr/>
        </p:nvPicPr>
        <p:blipFill>
          <a:blip r:embed="rId2"/>
          <a:srcRect l="11250" r="112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对识别出的风险进行评估，确定其可能性和影响程度，为制定有效的预防措施提供依据。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风险评估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建立风险管理机制，对潜在的护理风险进行持续监控和管理，确保预防措施的有效实施。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培训与教育</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加强对护理人员的培训和教育，提高其护理技能和质量安全意识。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激励与认可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建立激励机制，对在护理质量安全管理中表现优秀的个人和团队给予认可和奖励。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强调护理团队内部的协作与沟通，鼓励团队成员共同参与护理质量安全管理工作。</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全员参与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持续改进文化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在护理团队中营造持续改进的文化氛围，鼓励护理人员不断寻求改进机会，推动护理质量安全体系的不断完善。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质量监测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建立护理质量监测机制，定期收集和分析护理质量数据，及时发现存在的问题和不足。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反馈与改进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对发现的问题进行及时反馈，并制定相应的改进措施，确保问题得到有效解决。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护理质量安全体系的关键环节</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全面了解患者情况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包括患者的病情、病史、生理、心理和社会等方面的信息，为后续护理提供基础。</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评估护理需求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根据患者的具体情况，评估其在护理过程中的需求，如生活护理、心理支持、健康教育等。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确定护理问题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通过对患者的评估，发现潜在的或现存的护理问题，为制定护理计划提供依据。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根据患者的评估结果，制定符合患者需求的个性化护理计划，明确护理目标、措施和时间表。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制定个性化护理计划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护理措施应基于最新的临床证据和指南，同时考虑到患者的实际情况和医院的资源条件。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确保护理措施的科学性和可行性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与医生、药师、营养师等其他医疗团队成员密切合作，确保患者得到全面、连续的医疗服务。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协调与其他医疗团队的合作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https://d.book118.com/926105042120010040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2024-09-06T21:57:28.273</cp:lastPrinted>
  <dcterms:created xsi:type="dcterms:W3CDTF">2024-09-06T13:57:28Z</dcterms:created>
  <dcterms:modified xsi:type="dcterms:W3CDTF">2024-09-06T13:57:30Z</dcterms:modified>
</cp:coreProperties>
</file>