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ED147-E0F6-4D48-9DCE-D9A4FD7B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019E-A058-4156-84FB-CE257875D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B555E-6F09-4A24-8829-B149761C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37B96-7621-4355-8FD2-F00D9E5B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82394-5FA2-45C2-9BBE-5F9008B0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9E59B-06F8-4927-9CB6-396C8595E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F70EF-E924-49D3-85B0-7C638DE3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9B9E9-7FDD-49EC-9D98-554E92DA2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D7C74-73EE-4482-AB90-B9A75091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88200-7F97-42CF-8F9C-4328E8C5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5C0F9-7842-46C4-A949-D4CF636F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 panose="00000a00000000000000" charset="-122"/>
          <a:ea typeface="MiSans Heavy" panose="00000a00000000000000" charset="-122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5234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《dca管理循环天》PPT课件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DCA管理循环概述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DCA管理循环的四个阶段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DCA管理循环在企业管理中的应用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DCA管理循环的实践案例分享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DCA管理循环的挑战与应对策略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DCA管理循环概述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DCA管理循环的定义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DCA管理循环的重要性</a:t>
            </a:r>
            <a:endParaRPr lang="zh-CN" altLang="en-US"/>
          </a:p>
        </p:txBody>
      </p:sp>
      <p:sp>
        <p:nvSpPr>
          <p:cNvPr id="10490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降低成本：通过循环管理，可以及时发现和解决成本问题，降低成本。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提高工作效率：通过循环管理，可以及时发现和解决问题，提高工作效率。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提升产品质量：通过循环管理，可以及时发现和解决质量问题，提升产品质量。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提高员工素质：通过循环管理，可以及时发现和解决员工素质问题，提高员工素质。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07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DCA管理循环的四个阶段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91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实施计划：按照计划执行，确保目标实现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确定目标：明确组织或个人的期望和需求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制定计划：根据目标制定具体的行动计划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评估结果：对实施结果进行评估，总结经验教训，为下一次目标设定提供参考。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计划制定</a:t>
            </a:r>
            <a:endParaRPr lang="zh-CN" altLang="en-US"/>
          </a:p>
        </p:txBody>
      </p:sp>
      <p:sp>
        <p:nvSpPr>
          <p:cNvPr id="10492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确定目标：明确DCA管理循环的目标和期望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制定计划：根据目标和现状，制定具体的行动计划和措施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落实执行：将计划落实到具体的行动中，确保计划得到有效执行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分析现状：分析当前情况，找出存在的问题和改进空间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执行实施</a:t>
            </a:r>
            <a:endParaRPr lang="zh-CN" altLang="en-US"/>
          </a:p>
        </p:txBody>
      </p:sp>
      <p:sp>
        <p:nvSpPr>
          <p:cNvPr id="10492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制定计划：根据目标制定详细的实施计划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监控和调整：对实施过程进行监控，发现问题及时调整，确保实施效果达到预期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实施过程：按照计划进行实施，确保实施过程顺利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资源分配：合理分配人力、物力、财力等资源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检查反馈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改进阶段：根据反馈结果，对DCA管理循环进行改进和完善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检查阶段：对DCA管理循环的实施情况进行检查，发现问题和不足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反馈阶段：将检查结果反馈给相关人员，以便及时调整和改进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总结阶段：总结DCA管理循环的经验和教训，为下一次循环提供参考和指导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2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DCA管理循环在企业管理中的应用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目标设定与企业管理目标的关联</a:t>
            </a:r>
            <a:endParaRPr lang="zh-CN" altLang="en-US"/>
          </a:p>
        </p:txBody>
      </p:sp>
      <p:sp>
        <p:nvSpPr>
          <p:cNvPr id="1049500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目标设定是企业管理的核心，DCA管理循环的目标设定与企业管理目标紧密相关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DCA管理循环的目标设定需要与企业战略目标相一致，确保企业战略目标的实现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DCA管理循环的目标设定需要与企业运营目标相一致，确保企业运营目标的实现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DCA管理循环的目标设定需要与企业绩效目标相一致，确保企业绩效目标的实现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DCA管理循环的目标设定需要与企业文化相一致，确保企业文化的传承和发扬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计划制定与企业管理策略的关联</a:t>
            </a:r>
            <a:endParaRPr lang="zh-CN" altLang="en-US"/>
          </a:p>
        </p:txBody>
      </p:sp>
      <p:sp>
        <p:nvSpPr>
          <p:cNvPr id="10495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计划制定是企业管理的核心环节，关系到企业的战略目标和发展方向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计划制定需要充分考虑企业的资源、能力、市场环境等因素，制定出切实可行的计划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计划制定需要与企业管理策略保持一致，确保计划的实施能够促进企业的发展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计划制定需要与企业管理策略紧密结合，确保计划的实施能够达到预期的效果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https://d.book118.com/926105234020010031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《dca管理循环天》PPT课件</vt:lpstr>
      <vt:lpstr>目录</vt:lpstr>
      <vt:lpstr>添加章节标题</vt:lpstr>
      <vt:lpstr>DCA管理循环概述</vt:lpstr>
      <vt:lpstr>DCA管理循环的定义</vt:lpstr>
      <vt:lpstr>DCA管理循环的重要性</vt:lpstr>
      <vt:lpstr>DCA管理循环的四个阶段</vt:lpstr>
      <vt:lpstr>目标设定</vt:lpstr>
      <vt:lpstr>计划制定</vt:lpstr>
      <vt:lpstr>执行实施</vt:lpstr>
      <vt:lpstr>检查反馈</vt:lpstr>
      <vt:lpstr>DCA管理循环在企业管理中的应用</vt:lpstr>
      <vt:lpstr>目标设定与企业管理目标的关联</vt:lpstr>
      <vt:lpstr>计划制定与企业管理策略的关联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2024-08-29T11:41:56.251</cp:lastPrinted>
  <dcterms:created xsi:type="dcterms:W3CDTF">2024-08-29T03:41:56Z</dcterms:created>
  <dcterms:modified xsi:type="dcterms:W3CDTF">2024-08-29T03:41:58Z</dcterms:modified>
</cp:coreProperties>
</file>