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05CEC-A45F-4C1C-AB41-5B1D7B652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FE755-7EF6-4CE8-AECA-73E5B992C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27635-1E03-4FE7-856F-32811EF60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12671-362D-4DE2-815A-836D622B1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7B4D6C-8B16-4585-91E1-D6E9A7C79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92DA7E-1148-4555-A9FD-6E0FE0D43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4B2815-43A1-457E-9DCA-A6EECC54A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91AE1-771A-40FB-93FF-603EA057F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10BBF-915D-4E77-9192-1D0FA7C2C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B3961-12B1-4310-9ED9-FFAA2C706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FF7C0-AC4D-40C0-B28B-A3E138CA8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1015001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驾驶员安全教育培训资料课件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汇报时间：2024-01-25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驾驶员安全教育培训概述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道路交通安全法律法规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车辆安全驾驶技能与操作规范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驾驶员心理素质与安全意识培养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应急处理能力与危险源辨识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事故案例分析与经验教训总结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驾驶员安全教育培训概述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提高驾驶员安全意识，预防和减少交通事故的发生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0665" r="10665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750" r="1275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9998" r="9998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5488" r="15488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增强驾驶员安全驾驶技能，提升应急处置能力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促进道路交通安全，保障人民群众生命财产安全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87" r="17487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152" r="11152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467" r="17467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123" r="16123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所有机动车驾驶员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掌握基本的交通法规和安全驾驶知识，具备一定的驾驶技能和经验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学习《道路交通安全法》等相关法律法规，了解交通法规和规章制度。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交通安全法律法规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学习车辆安全检查、防御性驾驶、夜间驾驶、恶劣天气驾驶等安全驾驶技能。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安全驾驶技能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学习车辆故障处置、交通事故应急处置、危险物品运输应急处置等应急处置能力。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应急处置能力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采用理论授课、案例分析、模拟驾驶等多种培训形式，确保培训效果。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培训安排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5287" r="1528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道路交通安全法律法规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维护道路交通秩序，预防和减少交通事故，保护人身安全，保护公民、法人和其他组织的财产安全及其他合法权益，提高通行效率。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立法宗旨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在中华人民共和国境内道路上通行的车辆驾驶人、行人、乘车人以及与道路交通活动有关的单位和个人。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依法管理、方便群众、保障安全、畅通高效。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车辆和驾驶人管理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规定了机动车登记、检验、报废以及驾驶证申领、使用和管理等方面的具体规定。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道路通行规定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明确了道路通行的一般规定、机动车通行规定、非机动车通行规定以及行人和乘车人通行规定等。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规定了交通事故现场处理、事故责任认定、损害赔偿调解等方面的具体程序和要求。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道路交通安全实施条例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99" b="12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道路交通安全违法行为处理程序规定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违法行为处理流程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包括违法行为的发现、记录、告知、处理等环节的具体规定。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处罚措施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根据违法行为的性质和情节，规定了警告、罚款、暂扣或者吊销机动车驾驶证、拘留等处罚措施。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当事人的权利和义务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明确了当事人在违法行为处理过程中的权利和义务，如陈述申辩、申请听证、提起行政复议或诉讼等。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车辆安全驾驶技能与操作规范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包括检查刹车系统、转向系统、轮胎磨损、灯光系统、安全带等关键部件的正常运作。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保养周期与项目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故障识别与处理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了解车辆保养周期，如更换机油、空气滤清器、燃油滤清器等常规保养项目。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掌握常见故障的识别方法，如发动机异响、制动失灵等，并学习相应的应急处理措施。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车辆安全检查与保养常识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城市道路驾驶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掌握城市道路驾驶技巧，如观察交通信号、避让行人、正确使用车灯等。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高速公路驾驶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了解高速公路驾驶规则，如保持安全车距、正确使用超车道、应对突发情况等。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山区道路驾驶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熟悉山区道路特点，如弯道减速、上下坡换挡、会车让行等驾驶技巧。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雨雪天气驾驶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掌握在雨雪天气下的驾驶技巧，如减速慢行、保持车距、避免急刹车等。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不同道路条件下的驾驶技能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https://d.book118.com/926110150015010043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2024-09-10T20:53:12.225</cp:lastPrinted>
  <dcterms:created xsi:type="dcterms:W3CDTF">2024-09-10T12:53:12Z</dcterms:created>
  <dcterms:modified xsi:type="dcterms:W3CDTF">2024-09-10T12:53:14Z</dcterms:modified>
</cp:coreProperties>
</file>