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50BFC-54D5-4287-BAB7-43327E37E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FDB42-4C34-45B6-8FCF-42855156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7083-CBBA-42C7-B603-A7035F92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AC02D-A15F-413A-B517-EB20CBD5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9BCFD-27C9-45C5-9B32-7DCE33626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DA9B5-FDA7-4ACF-886F-22C370A0F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5D3B9-7DBB-4514-B95E-82AE78D3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7970E-919E-42F3-B2F5-F6FEE006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C19B5-6951-4E55-92B9-9C96AFF1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939E3-21B5-4B37-82B1-61BBCB1E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C4701-F289-46AF-B239-33038C0D1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10151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医疗机器人操作培训-提供医疗机器人操作技巧培训课件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医疗机器人基本原理与结构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常见问题解决方案及案例分析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评估指标体系和考核方法设计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医疗机器人是一种集成了医学、生物力学、机械学、计算机技术等学科的先进技术，用于辅助医生进行诊断、治疗、康复等医疗过程的机器人系统。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医疗机器人的发展经历了从简单到复杂、从单一到多元的过程。早期的医疗机器人主要用于外科手术辅助，随着技术的不断进步，医疗机器人的应用范围逐渐扩展，涵盖了康复、护理、远程医疗等多个领域。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医疗机器人的应用领域广泛，包括外科手术、康复治疗、护理服务、远程医疗等。其中，外科手术机器人是医疗机器人的重要应用领域之一，能够实现精细、微创的手术操作，提高手术成功率和患者生活质量。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随着医疗技术的不断发展和人口老龄化趋势的加剧，医疗机器人市场需求不断增长。医疗机构对医疗机器人的需求主要集中在提高诊疗效率、降低医疗成本、改善患者体验等方面。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机器人研究起步较晚，但近年来发展迅速。国内高校、科研机构和企业纷纷开展医疗机器人相关研究，取得了一系列重要成果。然而，与发达国家相比，我国在医疗机器人领域的整体研发水平和产业化程度仍有较大差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发达国家在医疗机器人领域的研究起步较早，技术相对成熟。美国、日本、欧洲等国家和地区在医疗机器人研发和应用方面处于领先地位，拥有一批知名的医疗机器人企业和研究机构。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医疗机器人基本原理与结构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机器人控制系统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通过预设程序或遥控操作，实现对机器人运动的精确控制。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传感器与感知技术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利用各类传感器获取环境信息，通过感知技术实现对环境的理解与建模。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自主导航与定位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通过SLAM（Simultaneous Localization and Mapping）技术实现机器人在未知环境中的自主导航与定位。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机械臂与末端执行器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控制系统与驱动装置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传感器与感知系统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电源与能源管理系统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主要组成部分及功能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用于执行手术操作，具有高精度、高灵活性和高稳定性的特点。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用于获取环境信息和机器人自身状态，为机器人提供感知能力。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负责机器人的运动控制，实现精确的位置、速度和加速度控制。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为机器人提供稳定的能源供应，确保机器人的持续工作。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根据医疗机器人的操作需求和负载要求，选择适当的执行器类型，如伺服电机、气动执行器等，以实现精确的操作和稳定的运动控制。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根据医疗机器人的应用场景和需求，选择适当的传感器类型，如摄像头、激光雷达、超声波等，以获取准确的环境信息。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在选型过程中，需要对传感器和执行器的性能进行评估，包括精度、灵敏度、稳定性等指标，以确保医疗机器人的整体性能。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传感器与执行器选型依据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操作技巧培训内容与方法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培训目标设定与课程安排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通过本次培训，使学员能够熟练掌握医疗机器人的基本操作技能，提高操作效率和准确性，确保医疗过程的安全性和有效性。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根据医疗机器人的不同类型和应用场景，制定相应的培训课程，包括基础操作、高级功能应用、故障排查与维护等模块，每个模块包含理论学习和实践操作两个环节。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专家讲座与在线课程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邀请行业专家进行讲座，分享操作经验和技巧；同时提供在线课程，方便学员随时随地进行学习。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互动交流与答疑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鼓励学员之间互动交流，分享学习心得和体会；设立答疑环节，解答学员在学习过程中遇到的问题。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教材与课件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编写专业的医疗机器人操作培训教材，结合图文、视频等多种形式，使学员能够系统地学习相关理论知识。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理论知识传授途径和手段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https://d.book118.com/926110151005010041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2024-09-07T16:51:24.640</cp:lastPrinted>
  <dcterms:created xsi:type="dcterms:W3CDTF">2024-09-07T08:51:24Z</dcterms:created>
  <dcterms:modified xsi:type="dcterms:W3CDTF">2024-09-07T08:51:26Z</dcterms:modified>
</cp:coreProperties>
</file>