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975252-F43F-42BA-A2B0-3BCE6B49B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B863E3-06CC-4710-9F6B-EF07949D8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3AC609-0CA0-4EAB-A3B6-69BACBE5A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F76266-D610-4BB4-A169-5A65D2789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F0790D-A706-40A8-96C1-1C75A7BE6A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50A301-3A26-4ADF-BD40-2390DC6C19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C25881-0ED4-4749-874B-9851640E28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817763-D6A5-47FB-B4F6-93D771A37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501602-A805-459D-9D5D-18D16B32D8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3F39A-9257-4D7D-813A-3E4A3CABB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C232A-926A-49C1-B114-CF76BC526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1123305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常见护理技能培训PPT\n## 1.护理技能概述及重要性\n### 1.1护理技能的定义与范围\n### 1.2护理技能在临床实践中的应用\n### 1.3护理技能对患者康复的影响\n## 2.基础护理技能培训\n### 2.1患者评估与护理计划制定\n### 2.2基本护理操作技能\n### 2.3患者安全与舒适护理\n## 3.临床护理技能培训\n### 3.1内科护理技能\n### 3.2外科护理技能\n### 3.3妇产科护理技能\n## 4.急救护理技能培训\n### 4.1心肺复苏（CPR）技能\n### 4.2急救药物知识与技能\n### 4.3急性病症的紧急处理\n## 5.护理技能的提升与拓展\n### 5.1护理技能的学习与实践\n### 5.2护理技能的创新与改进\n### 5.3护理技能的未来发展趋势\n## 6.护理技能的实践与评估\n### 6.1护理技能的实践案例分析\n### 6.2护理技能的考核与评估\n### 6.3护理技能的提升策略\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8500"/>
              <a:t>常见护理技能培训PPT</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TENCENT DOCS SMART CREATE</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护理技能概述及重要性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9" name="" descr="{&quot;isTemplate&quot;:true,&quot;type&quot;:3}"/>
        <p:cNvGrpSpPr/>
        <p:nvPr/>
      </p:nvGrpSpPr>
      <p:grpSpPr>
        <a:xfrm>
          <a:off x="0" y="0"/>
          <a:ext cx="0" cy="0"/>
        </a:xfrm>
      </p:grpSpPr>
      <p:grpSp>
        <p:nvGrpSpPr>
          <p:cNvPr id="22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21" name="Group 628"/>
            <p:cNvGrpSpPr/>
            <p:nvPr/>
          </p:nvGrpSpPr>
          <p:grpSpPr>
            <a:xfrm>
              <a:off x="1197254" y="3971227"/>
              <a:ext cx="11008530" cy="2106887"/>
              <a:chOff x="1197254" y="3971227"/>
              <a:chExt cx="11008530" cy="2106887"/>
            </a:xfrm>
          </p:grpSpPr>
          <p:sp>
            <p:nvSpPr>
              <p:cNvPr id="22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2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护理技能是指护理人员在临床实践中所需具备的基本技能和专业知识</a:t>
                </a:r>
                <a:endParaRPr/>
              </a:p>
            </p:txBody>
          </p:sp>
          <p:sp>
            <p:nvSpPr>
              <p:cNvPr id="22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基本护理技能：如静脉输液、肌肉注射、生命体征测量等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临床护理技能：如内科护理、外科护理、妇产科护理等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急救护理技能：如心肺复苏、急救药物使用、急性病症处理等</a:t>
                </a:r>
                <a:endParaRPr/>
              </a:p>
            </p:txBody>
          </p:sp>
        </p:grpSp>
        <p:grpSp>
          <p:nvGrpSpPr>
            <p:cNvPr id="228" name="Group 635"/>
            <p:cNvGrpSpPr/>
            <p:nvPr/>
          </p:nvGrpSpPr>
          <p:grpSpPr>
            <a:xfrm>
              <a:off x="3499345" y="1423099"/>
              <a:ext cx="11008530" cy="2005901"/>
              <a:chOff x="3499345" y="1423099"/>
              <a:chExt cx="11008530" cy="2005901"/>
            </a:xfrm>
          </p:grpSpPr>
          <p:sp>
            <p:nvSpPr>
              <p:cNvPr id="22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护理技能的范围涵盖了患者从入院到出院的整个过程</a:t>
                </a:r>
                <a:endParaRPr/>
              </a:p>
            </p:txBody>
          </p:sp>
          <p:sp>
            <p:nvSpPr>
              <p:cNvPr id="23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患者评估与护理计划制定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患者安全与舒适护理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患者康复过程中的护理干预</a:t>
                </a:r>
                <a:endParaRPr/>
              </a:p>
            </p:txBody>
          </p:sp>
          <p:sp>
            <p:nvSpPr>
              <p:cNvPr id="23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护理技能的定义与范围</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pic>
        <p:nvPicPr>
          <p:cNvPr id="2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9" name="Group 598"/>
            <p:cNvGrpSpPr/>
            <p:nvPr/>
          </p:nvGrpSpPr>
          <p:grpSpPr>
            <a:xfrm>
              <a:off x="763829" y="1414808"/>
              <a:ext cx="6972294" cy="2337649"/>
              <a:chOff x="763829" y="1414808"/>
              <a:chExt cx="6972294" cy="2337649"/>
            </a:xfrm>
          </p:grpSpPr>
          <p:sp>
            <p:nvSpPr>
              <p:cNvPr id="2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护理技能是临床实践中不可或缺的一部分</a:t>
                </a:r>
                <a:endParaRPr/>
              </a:p>
            </p:txBody>
          </p:sp>
          <p:sp>
            <p:nvSpPr>
              <p:cNvPr id="2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护理人员需要运用护理技能对患者进行全面的评估和护理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护理技能有助于提高患者治疗效果和康复质量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护理技能在临床实践中可以预防并发症的发生，降低患者死亡率</a:t>
                </a:r>
                <a:endParaRPr/>
              </a:p>
            </p:txBody>
          </p:sp>
          <p:sp>
            <p:nvSpPr>
              <p:cNvPr id="2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6" name="Group 591"/>
            <p:cNvGrpSpPr/>
            <p:nvPr/>
          </p:nvGrpSpPr>
          <p:grpSpPr>
            <a:xfrm>
              <a:off x="689593" y="3949139"/>
              <a:ext cx="7078256" cy="2128975"/>
              <a:chOff x="689593" y="3949139"/>
              <a:chExt cx="7078256" cy="2128975"/>
            </a:xfrm>
          </p:grpSpPr>
          <p:sp>
            <p:nvSpPr>
              <p:cNvPr id="2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护理技能在临床实践中的具体应用</a:t>
                </a:r>
                <a:endParaRPr/>
              </a:p>
            </p:txBody>
          </p:sp>
          <p:sp>
            <p:nvSpPr>
              <p:cNvPr id="2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基本护理操作技能的应用，如静脉输液、肌肉注射等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临床护理技能的应用，如内科护理、外科护理等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急救护理技能的应用，如心肺复苏、急救药物使用等</a:t>
                </a:r>
                <a:endParaRPr/>
              </a:p>
            </p:txBody>
          </p:sp>
          <p:sp>
            <p:nvSpPr>
              <p:cNvPr id="2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护理技能在临床实践中的应用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sp>
        <p:nvSpPr>
          <p:cNvPr id="25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护理技能对患者康复的影响</a:t>
            </a:r>
            <a:endParaRPr lang="en-US" altLang="zh-CN" sz="2800" b="1">
              <a:latin typeface="+mj-ea"/>
              <a:ea typeface="+mj-ea"/>
            </a:endParaRPr>
          </a:p>
        </p:txBody>
      </p:sp>
      <p:grpSp>
        <p:nvGrpSpPr>
          <p:cNvPr id="25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7" name=""/>
            <p:cNvGrpSpPr/>
            <p:nvPr/>
          </p:nvGrpSpPr>
          <p:grpSpPr>
            <a:xfrm>
              <a:off x="660399" y="2074672"/>
              <a:ext cx="5100082" cy="4536540"/>
              <a:chOff x="660399" y="2074672"/>
              <a:chExt cx="5100082" cy="4536540"/>
            </a:xfrm>
          </p:grpSpPr>
          <p:sp>
            <p:nvSpPr>
              <p:cNvPr id="25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护理技能对患者康复具有积极的促进作用</a:t>
                </a:r>
                <a:endParaRPr lang="en-US" altLang="zh-CN" sz="2000" b="1">
                  <a:latin typeface="Microsoft YaHei" panose="020b0503020204020204" pitchFamily="34" charset="-122"/>
                  <a:ea typeface="Microsoft YaHei" panose="020b0503020204020204" pitchFamily="34" charset="-122"/>
                </a:endParaRPr>
              </a:p>
            </p:txBody>
          </p:sp>
          <p:sp>
            <p:nvSpPr>
              <p:cNvPr id="26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护理技能有助于提高患者的生活质量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护理技能可以预防并发症的发生，降低患者死亡率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护理技能有助于患者心理康复，提高患者自信心</a:t>
                </a:r>
                <a:endParaRPr/>
              </a:p>
            </p:txBody>
          </p:sp>
          <p:pic>
            <p:nvPicPr>
              <p:cNvPr id="26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2" name=""/>
            <p:cNvGrpSpPr/>
            <p:nvPr/>
          </p:nvGrpSpPr>
          <p:grpSpPr>
            <a:xfrm>
              <a:off x="6431519" y="2074672"/>
              <a:ext cx="5100082" cy="4536540"/>
              <a:chOff x="660399" y="2074672"/>
              <a:chExt cx="5100082" cy="4536540"/>
            </a:xfrm>
          </p:grpSpPr>
          <p:sp>
            <p:nvSpPr>
              <p:cNvPr id="26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护理技能在患者康复过程中的重要性</a:t>
                </a:r>
                <a:endParaRPr lang="en-US" altLang="zh-CN" sz="2000" b="1">
                  <a:latin typeface="Microsoft YaHei" panose="020b0503020204020204" pitchFamily="34" charset="-122"/>
                  <a:ea typeface="Microsoft YaHei" panose="020b0503020204020204" pitchFamily="34" charset="-122"/>
                </a:endParaRPr>
              </a:p>
            </p:txBody>
          </p:sp>
          <p:sp>
            <p:nvSpPr>
              <p:cNvPr id="26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护理技能在患者评估与护理计划制定中的应用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护理技能在患者安全与舒适护理中的应用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护理技能在患者康复过程中的护理干预中的应用</a:t>
                </a:r>
                <a:endParaRPr/>
              </a:p>
            </p:txBody>
          </p:sp>
          <p:pic>
            <p:nvPicPr>
              <p:cNvPr id="26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7" name="" descr="{&quot;isTemplate&quot;:true,&quot;type&quot;:2}"/>
        <p:cNvGrpSpPr/>
        <p:nvPr/>
      </p:nvGrpSpPr>
      <p:grpSpPr>
        <a:xfrm>
          <a:off x="0" y="0"/>
          <a:ext cx="0" cy="0"/>
        </a:xfrm>
      </p:grpSpPr>
      <p:sp>
        <p:nvSpPr>
          <p:cNvPr id="26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6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7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基础护理技能培训</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1" name="" descr="{&quot;isTemplate&quot;:true,&quot;type&quot;:3}"/>
        <p:cNvGrpSpPr/>
        <p:nvPr/>
      </p:nvGrpSpPr>
      <p:grpSpPr>
        <a:xfrm>
          <a:off x="0" y="0"/>
          <a:ext cx="0" cy="0"/>
        </a:xfrm>
      </p:grpSpPr>
      <p:sp>
        <p:nvSpPr>
          <p:cNvPr id="27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患者评估与护理计划制定</a:t>
            </a:r>
            <a:endParaRPr lang="en-US" altLang="zh-CN" sz="2800" b="1">
              <a:latin typeface="+mj-ea"/>
              <a:ea typeface="+mj-ea"/>
            </a:endParaRPr>
          </a:p>
        </p:txBody>
      </p:sp>
      <p:grpSp>
        <p:nvGrpSpPr>
          <p:cNvPr id="27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4" name=""/>
            <p:cNvGrpSpPr/>
            <p:nvPr/>
          </p:nvGrpSpPr>
          <p:grpSpPr>
            <a:xfrm>
              <a:off x="660399" y="2074672"/>
              <a:ext cx="5100082" cy="4536540"/>
              <a:chOff x="660399" y="2074672"/>
              <a:chExt cx="5100082" cy="4536540"/>
            </a:xfrm>
          </p:grpSpPr>
          <p:sp>
            <p:nvSpPr>
              <p:cNvPr id="27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患者评估是护理工作的基础</a:t>
                </a:r>
                <a:endParaRPr lang="en-US" altLang="zh-CN" sz="2000" b="1">
                  <a:latin typeface="Microsoft YaHei" panose="020b0503020204020204" pitchFamily="34" charset="-122"/>
                  <a:ea typeface="Microsoft YaHei" panose="020b0503020204020204" pitchFamily="34" charset="-122"/>
                </a:endParaRPr>
              </a:p>
            </p:txBody>
          </p:sp>
          <p:sp>
            <p:nvSpPr>
              <p:cNvPr id="27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评估患者的生命体征、病情、心理状况等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评估患者的生活自理能力、社会支持系统等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评估患者的护理需求，制定个性化的护理计划</a:t>
                </a:r>
                <a:endParaRPr/>
              </a:p>
            </p:txBody>
          </p:sp>
          <p:pic>
            <p:nvPicPr>
              <p:cNvPr id="27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79" name=""/>
            <p:cNvGrpSpPr/>
            <p:nvPr/>
          </p:nvGrpSpPr>
          <p:grpSpPr>
            <a:xfrm>
              <a:off x="6431519" y="2074672"/>
              <a:ext cx="5100082" cy="4536540"/>
              <a:chOff x="660399" y="2074672"/>
              <a:chExt cx="5100082" cy="4536540"/>
            </a:xfrm>
          </p:grpSpPr>
          <p:sp>
            <p:nvSpPr>
              <p:cNvPr id="28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护理计划制定是护理工作的指导</a:t>
                </a:r>
                <a:endParaRPr lang="en-US" altLang="zh-CN" sz="2000" b="1">
                  <a:latin typeface="Microsoft YaHei" panose="020b0503020204020204" pitchFamily="34" charset="-122"/>
                  <a:ea typeface="Microsoft YaHei" panose="020b0503020204020204" pitchFamily="34" charset="-122"/>
                </a:endParaRPr>
              </a:p>
            </p:txBody>
          </p:sp>
          <p:sp>
            <p:nvSpPr>
              <p:cNvPr id="28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根据患者评估结果，制定合理的护理计划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护理计划应包括护理目标、护理措施、护理评价等内容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护理计划应根据患者病情变化进行调整</a:t>
                </a:r>
                <a:endParaRPr/>
              </a:p>
            </p:txBody>
          </p:sp>
          <p:pic>
            <p:nvPicPr>
              <p:cNvPr id="28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4" name="" descr="{&quot;isTemplate&quot;:true,&quot;type&quot;:3}"/>
        <p:cNvGrpSpPr/>
        <p:nvPr/>
      </p:nvGrpSpPr>
      <p:grpSpPr>
        <a:xfrm>
          <a:off x="0" y="0"/>
          <a:ext cx="0" cy="0"/>
        </a:xfrm>
      </p:grpSpPr>
      <p:pic>
        <p:nvPicPr>
          <p:cNvPr id="28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7" name="Group 598"/>
            <p:cNvGrpSpPr/>
            <p:nvPr/>
          </p:nvGrpSpPr>
          <p:grpSpPr>
            <a:xfrm>
              <a:off x="763829" y="1414808"/>
              <a:ext cx="6972294" cy="2337649"/>
              <a:chOff x="763829" y="1414808"/>
              <a:chExt cx="6972294" cy="2337649"/>
            </a:xfrm>
          </p:grpSpPr>
          <p:sp>
            <p:nvSpPr>
              <p:cNvPr id="28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基本护理操作技能是护理人员的基本功</a:t>
                </a:r>
                <a:endParaRPr/>
              </a:p>
            </p:txBody>
          </p:sp>
          <p:sp>
            <p:nvSpPr>
              <p:cNvPr id="28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静脉输液、肌肉注射、生命体征测量等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患者清洁、饮食护理、排泄护理等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护理记录书写、护理沟通技巧等</a:t>
                </a:r>
                <a:endParaRPr/>
              </a:p>
            </p:txBody>
          </p:sp>
          <p:sp>
            <p:nvSpPr>
              <p:cNvPr id="29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9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9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9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4" name="Group 591"/>
            <p:cNvGrpSpPr/>
            <p:nvPr/>
          </p:nvGrpSpPr>
          <p:grpSpPr>
            <a:xfrm>
              <a:off x="689593" y="3949139"/>
              <a:ext cx="7078256" cy="2128975"/>
              <a:chOff x="689593" y="3949139"/>
              <a:chExt cx="7078256" cy="2128975"/>
            </a:xfrm>
          </p:grpSpPr>
          <p:sp>
            <p:nvSpPr>
              <p:cNvPr id="29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基本护理操作技能的培训与考核</a:t>
                </a:r>
                <a:endParaRPr/>
              </a:p>
            </p:txBody>
          </p:sp>
          <p:sp>
            <p:nvSpPr>
              <p:cNvPr id="29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护理人员应熟练掌握基本护理操作技能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护理人员进行定期考核，确保技能水平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护理人员在实践中不断学习和提高基本护理操作技能</a:t>
                </a:r>
                <a:endParaRPr/>
              </a:p>
            </p:txBody>
          </p:sp>
          <p:sp>
            <p:nvSpPr>
              <p:cNvPr id="29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9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9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0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基本护理操作技能</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2" name="" descr="{&quot;isTemplate&quot;:true,&quot;type&quot;:3}"/>
        <p:cNvGrpSpPr/>
        <p:nvPr/>
      </p:nvGrpSpPr>
      <p:grpSpPr>
        <a:xfrm>
          <a:off x="0" y="0"/>
          <a:ext cx="0" cy="0"/>
        </a:xfrm>
      </p:grpSpPr>
      <p:sp>
        <p:nvSpPr>
          <p:cNvPr id="30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患者安全与舒适护理</a:t>
            </a:r>
            <a:endParaRPr lang="en-US" altLang="zh-CN" sz="2800" b="1">
              <a:latin typeface="+mj-ea"/>
              <a:ea typeface="+mj-ea"/>
            </a:endParaRPr>
          </a:p>
        </p:txBody>
      </p:sp>
      <p:grpSp>
        <p:nvGrpSpPr>
          <p:cNvPr id="30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5" name=""/>
            <p:cNvGrpSpPr/>
            <p:nvPr/>
          </p:nvGrpSpPr>
          <p:grpSpPr>
            <a:xfrm>
              <a:off x="660399" y="2074672"/>
              <a:ext cx="5100082" cy="4536540"/>
              <a:chOff x="660399" y="2074672"/>
              <a:chExt cx="5100082" cy="4536540"/>
            </a:xfrm>
          </p:grpSpPr>
          <p:sp>
            <p:nvSpPr>
              <p:cNvPr id="30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患者安全是护理工作的首要任务</a:t>
                </a:r>
                <a:endParaRPr lang="en-US" altLang="zh-CN" sz="2000" b="1">
                  <a:latin typeface="Microsoft YaHei" panose="020b0503020204020204" pitchFamily="34" charset="-122"/>
                  <a:ea typeface="Microsoft YaHei" panose="020b0503020204020204" pitchFamily="34" charset="-122"/>
                </a:endParaRPr>
              </a:p>
            </p:txBody>
          </p:sp>
          <p:sp>
            <p:nvSpPr>
              <p:cNvPr id="30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预防患者跌倒、坠床等意外事件的发生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确保患者用药安全，避免用药错误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加强患者管路护理，防止管路滑脱、堵塞等</a:t>
                </a:r>
                <a:endParaRPr/>
              </a:p>
            </p:txBody>
          </p:sp>
          <p:pic>
            <p:nvPicPr>
              <p:cNvPr id="30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0" name=""/>
            <p:cNvGrpSpPr/>
            <p:nvPr/>
          </p:nvGrpSpPr>
          <p:grpSpPr>
            <a:xfrm>
              <a:off x="6431519" y="2074672"/>
              <a:ext cx="5100082" cy="4536540"/>
              <a:chOff x="660399" y="2074672"/>
              <a:chExt cx="5100082" cy="4536540"/>
            </a:xfrm>
          </p:grpSpPr>
          <p:sp>
            <p:nvSpPr>
              <p:cNvPr id="31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患者舒适是护理工作的重要内容</a:t>
                </a:r>
                <a:endParaRPr lang="en-US" altLang="zh-CN" sz="2000" b="1">
                  <a:latin typeface="Microsoft YaHei" panose="020b0503020204020204" pitchFamily="34" charset="-122"/>
                  <a:ea typeface="Microsoft YaHei" panose="020b0503020204020204" pitchFamily="34" charset="-122"/>
                </a:endParaRPr>
              </a:p>
            </p:txBody>
          </p:sp>
          <p:sp>
            <p:nvSpPr>
              <p:cNvPr id="31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护理人员应关注患者的舒适需求，如调整床位、协助患者翻身等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提供心理支持，帮助患者建立信心，提高舒适度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保持病房环境整洁、安静，为患者创造良好的休养环境</a:t>
                </a:r>
                <a:endParaRPr/>
              </a:p>
            </p:txBody>
          </p:sp>
          <p:pic>
            <p:nvPicPr>
              <p:cNvPr id="31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临床护理技能培训</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内科护理技能包括呼吸系统、循环系统、消化系统等多个方面的护理</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呼吸系统疾病的护理，如肺炎、慢性阻塞性肺疾病等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循环系统疾病的护理，如高血压、冠心病等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消化系统疾病的护理，如胃炎、溃疡性结肠炎等</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内科护理技能在临床实践中的应用</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根据患者病情，制定内科护理计划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实施内科护理操作，如给药、输液等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观察患者病情变化，及时调整护理措施</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内科护理技能</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grpSp>
        <p:nvGrpSpPr>
          <p:cNvPr id="2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1" name="Group 628"/>
            <p:cNvGrpSpPr/>
            <p:nvPr/>
          </p:nvGrpSpPr>
          <p:grpSpPr>
            <a:xfrm>
              <a:off x="1197254" y="3971227"/>
              <a:ext cx="11008530" cy="2106887"/>
              <a:chOff x="1197254" y="3971227"/>
              <a:chExt cx="11008530" cy="2106887"/>
            </a:xfrm>
          </p:grpSpPr>
          <p:sp>
            <p:nvSpPr>
              <p:cNvPr id="2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外科护理技能包括手术护理、伤口护理、康复训练等多个方面的护理</a:t>
                </a:r>
                <a:endParaRPr/>
              </a:p>
            </p:txBody>
          </p:sp>
          <p:sp>
            <p:nvSpPr>
              <p:cNvPr id="2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手术护理，如术前准备、术后观察等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伤口护理，如伤口清洗、换药等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康复训练，如肢体功能锻炼、生活自理能力训练等</a:t>
                </a:r>
                <a:endParaRPr/>
              </a:p>
            </p:txBody>
          </p:sp>
        </p:grpSp>
        <p:grpSp>
          <p:nvGrpSpPr>
            <p:cNvPr id="28" name="Group 635"/>
            <p:cNvGrpSpPr/>
            <p:nvPr/>
          </p:nvGrpSpPr>
          <p:grpSpPr>
            <a:xfrm>
              <a:off x="3499345" y="1423099"/>
              <a:ext cx="11008530" cy="2005901"/>
              <a:chOff x="3499345" y="1423099"/>
              <a:chExt cx="11008530" cy="2005901"/>
            </a:xfrm>
          </p:grpSpPr>
          <p:sp>
            <p:nvSpPr>
              <p:cNvPr id="2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外科护理技能在临床实践中的应用</a:t>
                </a:r>
                <a:endParaRPr/>
              </a:p>
            </p:txBody>
          </p:sp>
          <p:sp>
            <p:nvSpPr>
              <p:cNvPr id="3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根据患者病情，制定外科护理计划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实施外科护理操作，如给药、输液等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观察患者病情变化，及时调整护理措施</a:t>
                </a:r>
                <a:endParaRPr/>
              </a:p>
            </p:txBody>
          </p:sp>
          <p:sp>
            <p:nvSpPr>
              <p:cNvPr id="3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外科护理技能</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grpSp>
        <p:nvGrpSpPr>
          <p:cNvPr id="3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8" name="Group 686"/>
            <p:cNvGrpSpPr/>
            <p:nvPr/>
          </p:nvGrpSpPr>
          <p:grpSpPr>
            <a:xfrm>
              <a:off x="1075314" y="1520189"/>
              <a:ext cx="9868911" cy="2072418"/>
              <a:chOff x="1075314" y="1520189"/>
              <a:chExt cx="9868911" cy="2072418"/>
            </a:xfrm>
          </p:grpSpPr>
          <p:sp>
            <p:nvSpPr>
              <p:cNvPr id="3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孕产妇护理，如孕期护理、产程观察等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新生儿护理，如新生儿保暖、喂养等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女性生殖系统疾病的护理，如阴道炎、子宫肌瘤等</a:t>
                </a:r>
                <a:endParaRPr/>
              </a:p>
            </p:txBody>
          </p:sp>
          <p:sp>
            <p:nvSpPr>
              <p:cNvPr id="4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妇产科护理技能包括孕产妇护理、新生儿护理等多个方面的护理</a:t>
                </a:r>
                <a:endParaRPr/>
              </a:p>
            </p:txBody>
          </p:sp>
          <p:sp>
            <p:nvSpPr>
              <p:cNvPr id="4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43" name="Group 691"/>
            <p:cNvGrpSpPr/>
            <p:nvPr/>
          </p:nvGrpSpPr>
          <p:grpSpPr>
            <a:xfrm>
              <a:off x="1075314" y="3881882"/>
              <a:ext cx="9868911" cy="2072418"/>
              <a:chOff x="1075314" y="3881882"/>
              <a:chExt cx="9868911" cy="2072418"/>
            </a:xfrm>
          </p:grpSpPr>
          <p:sp>
            <p:nvSpPr>
              <p:cNvPr id="4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根据患者病情，制定妇产科护理计划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实施妇产科护理操作，如给药、输液等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观察患者病情变化，及时调整护理措施</a:t>
                </a:r>
                <a:endParaRPr/>
              </a:p>
            </p:txBody>
          </p:sp>
          <p:sp>
            <p:nvSpPr>
              <p:cNvPr id="4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妇产科护理技能在临床实践中的应用</a:t>
                </a:r>
                <a:endParaRPr/>
              </a:p>
            </p:txBody>
          </p:sp>
          <p:sp>
            <p:nvSpPr>
              <p:cNvPr id="4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妇产科护理技能</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https://d.book118.com/926111233055010051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常见护理技能培训PPT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2024-09-17T01:46:20.438</cp:lastPrinted>
  <dcterms:created xsi:type="dcterms:W3CDTF">2024-09-16T17:46:20Z</dcterms:created>
  <dcterms:modified xsi:type="dcterms:W3CDTF">2024-09-16T17:46:22Z</dcterms:modified>
</cp:coreProperties>
</file>