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8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F01C0F-B311-4FB0-A651-81F99B619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CE419A-EC88-4A82-A895-5A4919119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E3C659-E3BE-4037-9ED4-4FB88F18E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BD6008-365A-45B8-9292-658BB0778E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AF3631-F8C2-4F54-8C7C-32F0B7A343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C87470-AAAA-480F-A1F4-66C56CF6E6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914CB5-B42B-40A2-8AE9-FA044FE09D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5CFAD5-0E79-411E-AECE-063AA5321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541292-64C0-4E91-A529-1D20D968E7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950E27-1B51-49C7-9982-A47F0F3C9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3E1F66-EB4E-436A-B7BE-0DB6A6BC1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31" Type="http://schemas.openxmlformats.org/officeDocument/2006/relationships/tags" Target="../tags/tag281.xml" /><Relationship Id="rId32" Type="http://schemas.openxmlformats.org/officeDocument/2006/relationships/tags" Target="../tags/tag282.xml" /><Relationship Id="rId33" Type="http://schemas.openxmlformats.org/officeDocument/2006/relationships/tags" Target="../tags/tag283.xml" /><Relationship Id="rId34" Type="http://schemas.openxmlformats.org/officeDocument/2006/relationships/tags" Target="../tags/tag284.xml" /><Relationship Id="rId35" Type="http://schemas.openxmlformats.org/officeDocument/2006/relationships/tags" Target="../tags/tag285.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0.xml" /><Relationship Id="rId11" Type="http://schemas.openxmlformats.org/officeDocument/2006/relationships/tags" Target="../tags/tag291.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image" Target="../media/image5.png"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tags" Target="../tags/tag301.xml" /><Relationship Id="rId15" Type="http://schemas.openxmlformats.org/officeDocument/2006/relationships/tags" Target="../tags/tag302.xml" /><Relationship Id="rId16" Type="http://schemas.openxmlformats.org/officeDocument/2006/relationships/tags" Target="../tags/tag303.xml" /><Relationship Id="rId17" Type="http://schemas.openxmlformats.org/officeDocument/2006/relationships/tags" Target="../tags/tag304.xml" /><Relationship Id="rId18" Type="http://schemas.openxmlformats.org/officeDocument/2006/relationships/tags" Target="../tags/tag305.xml" /><Relationship Id="rId19" Type="http://schemas.openxmlformats.org/officeDocument/2006/relationships/tags" Target="../tags/tag306.xml" /><Relationship Id="rId2" Type="http://schemas.openxmlformats.org/officeDocument/2006/relationships/themeOverride" Target="../theme/themeOverride4.xml" /><Relationship Id="rId20" Type="http://schemas.openxmlformats.org/officeDocument/2006/relationships/tags" Target="../tags/tag307.xml" /><Relationship Id="rId21" Type="http://schemas.openxmlformats.org/officeDocument/2006/relationships/tags" Target="../tags/tag308.xml" /><Relationship Id="rId22" Type="http://schemas.openxmlformats.org/officeDocument/2006/relationships/tags" Target="../tags/tag309.xml" /><Relationship Id="rId23" Type="http://schemas.openxmlformats.org/officeDocument/2006/relationships/tags" Target="../tags/tag310.xml" /><Relationship Id="rId24" Type="http://schemas.openxmlformats.org/officeDocument/2006/relationships/tags" Target="../tags/tag311.xml" /><Relationship Id="rId25" Type="http://schemas.openxmlformats.org/officeDocument/2006/relationships/tags" Target="../tags/tag312.xml" /><Relationship Id="rId26" Type="http://schemas.openxmlformats.org/officeDocument/2006/relationships/tags" Target="../tags/tag313.xml" /><Relationship Id="rId27" Type="http://schemas.openxmlformats.org/officeDocument/2006/relationships/tags" Target="../tags/tag314.xml" /><Relationship Id="rId28" Type="http://schemas.openxmlformats.org/officeDocument/2006/relationships/tags" Target="../tags/tag315.xml" /><Relationship Id="rId29" Type="http://schemas.openxmlformats.org/officeDocument/2006/relationships/tags" Target="../tags/tag316.xml" /><Relationship Id="rId3" Type="http://schemas.openxmlformats.org/officeDocument/2006/relationships/notesSlide" Target="../notesSlides/notesSlide4.xml" /><Relationship Id="rId30" Type="http://schemas.openxmlformats.org/officeDocument/2006/relationships/tags" Target="../tags/tag317.xml" /><Relationship Id="rId31" Type="http://schemas.openxmlformats.org/officeDocument/2006/relationships/tags" Target="../tags/tag318.xml" /><Relationship Id="rId32" Type="http://schemas.openxmlformats.org/officeDocument/2006/relationships/tags" Target="../tags/tag319.xml" /><Relationship Id="rId33" Type="http://schemas.openxmlformats.org/officeDocument/2006/relationships/tags" Target="../tags/tag320.xml" /><Relationship Id="rId34" Type="http://schemas.openxmlformats.org/officeDocument/2006/relationships/tags" Target="../tags/tag321.xml" /><Relationship Id="rId35" Type="http://schemas.openxmlformats.org/officeDocument/2006/relationships/tags" Target="../tags/tag322.xml" /><Relationship Id="rId36" Type="http://schemas.openxmlformats.org/officeDocument/2006/relationships/tags" Target="../tags/tag323.xml" /><Relationship Id="rId37" Type="http://schemas.openxmlformats.org/officeDocument/2006/relationships/tags" Target="../tags/tag324.xml" /><Relationship Id="rId38" Type="http://schemas.openxmlformats.org/officeDocument/2006/relationships/tags" Target="../tags/tag325.xml" /><Relationship Id="rId39" Type="http://schemas.openxmlformats.org/officeDocument/2006/relationships/tags" Target="../tags/tag326.xml" /><Relationship Id="rId4" Type="http://schemas.openxmlformats.org/officeDocument/2006/relationships/tags" Target="../tags/tag292.xml" /><Relationship Id="rId40" Type="http://schemas.openxmlformats.org/officeDocument/2006/relationships/tags" Target="../tags/tag327.xml" /><Relationship Id="rId41" Type="http://schemas.openxmlformats.org/officeDocument/2006/relationships/tags" Target="../tags/tag328.xml" /><Relationship Id="rId42" Type="http://schemas.openxmlformats.org/officeDocument/2006/relationships/tags" Target="../tags/tag329.xml" /><Relationship Id="rId43" Type="http://schemas.openxmlformats.org/officeDocument/2006/relationships/tags" Target="../tags/tag330.xml" /><Relationship Id="rId44" Type="http://schemas.openxmlformats.org/officeDocument/2006/relationships/tags" Target="../tags/tag331.xml" /><Relationship Id="rId45" Type="http://schemas.openxmlformats.org/officeDocument/2006/relationships/tags" Target="../tags/tag332.xml" /><Relationship Id="rId46" Type="http://schemas.openxmlformats.org/officeDocument/2006/relationships/tags" Target="../tags/tag333.xml" /><Relationship Id="rId47" Type="http://schemas.openxmlformats.org/officeDocument/2006/relationships/tags" Target="../tags/tag334.xml" /><Relationship Id="rId48" Type="http://schemas.openxmlformats.org/officeDocument/2006/relationships/tags" Target="../tags/tag335.xml"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0.xml" /><Relationship Id="rId11" Type="http://schemas.openxmlformats.org/officeDocument/2006/relationships/tags" Target="../tags/tag341.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6.xml" /><Relationship Id="rId3" Type="http://schemas.openxmlformats.org/officeDocument/2006/relationships/tags" Target="../tags/tag342.xml" /><Relationship Id="rId4" Type="http://schemas.openxmlformats.org/officeDocument/2006/relationships/tags" Target="../tags/tag343.xml" /><Relationship Id="rId5" Type="http://schemas.openxmlformats.org/officeDocument/2006/relationships/tags" Target="../tags/tag3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7.xml" /><Relationship Id="rId3" Type="http://schemas.openxmlformats.org/officeDocument/2006/relationships/tags" Target="../tags/tag345.xml" /><Relationship Id="rId4" Type="http://schemas.openxmlformats.org/officeDocument/2006/relationships/tags" Target="../tags/tag346.xml" /><Relationship Id="rId5" Type="http://schemas.openxmlformats.org/officeDocument/2006/relationships/tags" Target="../tags/tag34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2.xml" /><Relationship Id="rId11" Type="http://schemas.openxmlformats.org/officeDocument/2006/relationships/tags" Target="../tags/tag353.xml" /><Relationship Id="rId2" Type="http://schemas.openxmlformats.org/officeDocument/2006/relationships/themeOverride" Target="../theme/themeOverride6.xml" /><Relationship Id="rId3" Type="http://schemas.openxmlformats.org/officeDocument/2006/relationships/notesSlide" Target="../notesSlides/notesSlide8.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9.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image" Target="../media/image6.png" /><Relationship Id="rId7" Type="http://schemas.openxmlformats.org/officeDocument/2006/relationships/tags" Target="../tags/tag35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10.xml" /><Relationship Id="rId4" Type="http://schemas.openxmlformats.org/officeDocument/2006/relationships/tags" Target="../tags/tag357.xml" /><Relationship Id="rId5" Type="http://schemas.openxmlformats.org/officeDocument/2006/relationships/tags" Target="../tags/tag358.xml" /><Relationship Id="rId6" Type="http://schemas.openxmlformats.org/officeDocument/2006/relationships/image" Target="../media/image6.png" /><Relationship Id="rId7" Type="http://schemas.openxmlformats.org/officeDocument/2006/relationships/tags" Target="../tags/tag35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11.xml" /><Relationship Id="rId4" Type="http://schemas.openxmlformats.org/officeDocument/2006/relationships/tags" Target="../tags/tag360.xml" /><Relationship Id="rId5" Type="http://schemas.openxmlformats.org/officeDocument/2006/relationships/tags" Target="../tags/tag361.xml" /><Relationship Id="rId6" Type="http://schemas.openxmlformats.org/officeDocument/2006/relationships/image" Target="../media/image6.png" /><Relationship Id="rId7" Type="http://schemas.openxmlformats.org/officeDocument/2006/relationships/tags" Target="../tags/tag3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2.xml" /><Relationship Id="rId4" Type="http://schemas.openxmlformats.org/officeDocument/2006/relationships/tags" Target="../tags/tag363.xml" /><Relationship Id="rId5" Type="http://schemas.openxmlformats.org/officeDocument/2006/relationships/tags" Target="../tags/tag364.xml" /><Relationship Id="rId6" Type="http://schemas.openxmlformats.org/officeDocument/2006/relationships/image" Target="../media/image6.png" /><Relationship Id="rId7" Type="http://schemas.openxmlformats.org/officeDocument/2006/relationships/tags" Target="../tags/tag3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3.xml"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image" Target="../media/image6.png" /><Relationship Id="rId7" Type="http://schemas.openxmlformats.org/officeDocument/2006/relationships/tags" Target="../tags/tag36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4.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image" Target="../media/image6.png" /><Relationship Id="rId7" Type="http://schemas.openxmlformats.org/officeDocument/2006/relationships/tags" Target="../tags/tag37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76.xml" /><Relationship Id="rId11" Type="http://schemas.openxmlformats.org/officeDocument/2006/relationships/tags" Target="../tags/tag377.xml" /><Relationship Id="rId2" Type="http://schemas.openxmlformats.org/officeDocument/2006/relationships/themeOverride" Target="../theme/themeOverride13.xml" /><Relationship Id="rId3" Type="http://schemas.openxmlformats.org/officeDocument/2006/relationships/notesSlide" Target="../notesSlides/notesSlide15.xml" /><Relationship Id="rId4" Type="http://schemas.openxmlformats.org/officeDocument/2006/relationships/tags" Target="../tags/tag372.xml" /><Relationship Id="rId5" Type="http://schemas.openxmlformats.org/officeDocument/2006/relationships/tags" Target="../tags/tag373.xml" /><Relationship Id="rId6" Type="http://schemas.openxmlformats.org/officeDocument/2006/relationships/tags" Target="../tags/tag374.xml" /><Relationship Id="rId7" Type="http://schemas.openxmlformats.org/officeDocument/2006/relationships/tags" Target="../tags/tag375.xml" /><Relationship Id="rId8" Type="http://schemas.openxmlformats.org/officeDocument/2006/relationships/image" Target="../media/image3.png" /><Relationship Id="rId9" Type="http://schemas.openxmlformats.org/officeDocument/2006/relationships/image" Target="../media/image4.sv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6.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image" Target="../media/image6.png" /><Relationship Id="rId7" Type="http://schemas.openxmlformats.org/officeDocument/2006/relationships/tags" Target="../tags/tag38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1402522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43256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漫画趣读智囊趣读国学智慧谋略漫画版青少版书籍对照原文译文注释</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10134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读书笔记</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5"/>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6"/>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27"/>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28"/>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9"/>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0"/>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1"/>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2"/>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3"/>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4"/>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思维导图</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4"/>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5"/>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4F4EFC"/>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6"/>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B97FA"/>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7"/>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4F4EFC">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8"/>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漫画</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9"/>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4F4EFC"/>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1"/>
            </p:custDataLst>
          </p:nvPr>
        </p:nvPicPr>
        <p:blipFill>
          <a:blip r:embed="rId10">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2"/>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书籍</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3"/>
            </p:custDataLst>
          </p:nvPr>
        </p:nvPicPr>
        <p:blipFill>
          <a:blip r:embed="rId10">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4"/>
            </p:custDataLst>
          </p:nvPr>
        </p:nvPicPr>
        <p:blipFill>
          <a:blip r:embed="rId10">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5"/>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对照</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6"/>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国学</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7"/>
            </p:custDataLst>
          </p:nvPr>
        </p:nvPicPr>
        <p:blipFill>
          <a:blip r:embed="rId10">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8"/>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B97FA"/>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9"/>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谋略</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20"/>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1"/>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2"/>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3"/>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4"/>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5"/>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6"/>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7"/>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经典</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8"/>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漫画</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9"/>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原文</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30"/>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智慧</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1"/>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谋略</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2"/>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青少年</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3"/>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注释</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4"/>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5"/>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6"/>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7"/>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8"/>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9"/>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40"/>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1"/>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理解</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2"/>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译文</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3"/>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读者</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4"/>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这些</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5"/>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通过</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6"/>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书籍</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7"/>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使得</a:t>
            </a:r>
            <a:endParaRPr lang="zh-CN" altLang="en-US" sz="1200">
              <a:solidFill>
                <a:srgbClr val="3F3F3F"/>
              </a:solidFill>
              <a:latin typeface="仿宋" panose="02010609060101010101" charset="-122"/>
              <a:ea typeface="仿宋" panose="02010609060101010101" charset="-122"/>
            </a:endParaRPr>
          </a:p>
        </p:txBody>
      </p:sp>
      <p:sp>
        <p:nvSpPr>
          <p:cNvPr id="4" name="文本框 3"/>
          <p:cNvSpPr txBox="1"/>
          <p:nvPr/>
        </p:nvSpPr>
        <p:spPr>
          <a:xfrm>
            <a:off x="4568190" y="272415"/>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内容摘要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987425" y="1156335"/>
            <a:ext cx="10353040" cy="4991735"/>
          </a:xfrm>
        </p:spPr>
        <p:txBody>
          <a:bodyPr anchor="ctr" anchorCtr="0"/>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漫画趣读智囊趣读国学智慧谋略漫画版青少版书籍对照原文译文注释》是一本专为青少年设计的漫画版国学智慧谋略书籍。通过漫画的形式，将国学经典中的智慧和谋略生动地展现出来，使得青少年更易于理解和接受。</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这本书的内容涵盖了众多的国学经典，如《论语》、《孟子》、《大学》、《中庸》等，通过漫画的形式，将这些经典中的思想和智慧以形象化的方式呈现出来，让读者更加直观地理解这些经典的内涵。</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除了漫画，这本书还包含了原文、译文和注释三个部分。原文部分提供了国学经典的原文，译文部分则将这些经典翻译成白话文，便于读者理解，注释部分则对原文中的难点和疑点进行解释和说明，帮助读者更好地理解原文的内涵和意义。</a:t>
            </a:r>
            <a:endParaRPr lang="zh-CN" altLang="en-US" sz="1800">
              <a:solidFill>
                <a:schemeClr val="tx1">
                  <a:lumMod val="85000"/>
                  <a:lumOff val="15000"/>
                </a:schemeClr>
              </a:solidFill>
              <a:latin typeface="仿宋" panose="02010609060101010101" charset="-122"/>
              <a:ea typeface="仿宋" panose="02010609060101010101" charset="-122"/>
            </a:endParaRPr>
          </a:p>
        </p:txBody>
      </p:sp>
      <p:sp>
        <p:nvSpPr>
          <p:cNvPr id="3" name="标题 2"/>
          <p:cNvSpPr>
            <a:spLocks noGrp="1"/>
          </p:cNvSpPr>
          <p:nvPr>
            <p:ph type="title"/>
            <p:custDataLst>
              <p:tags r:id="rId4"/>
            </p:custDataLst>
          </p:nvPr>
        </p:nvSpPr>
        <p:spPr>
          <a:xfrm>
            <a:off x="931545" y="728345"/>
            <a:ext cx="10509250" cy="425450"/>
          </a:xfrm>
        </p:spPr>
        <p:txBody>
          <a:bodyPr>
            <a:normAutofit/>
          </a:bodyPr>
          <a:lstStyle/>
          <a:p>
            <a:r>
              <a:rPr lang="zh-CN" altLang="zh-CN" sz="2000">
                <a:latin typeface="仿宋" panose="02010609060101010101" charset="-122"/>
              </a:rPr>
              <a:t>内容摘要</a:t>
            </a:r>
            <a:endParaRPr lang="zh-CN" altLang="zh-CN" sz="2000">
              <a:latin typeface="仿宋" panose="02010609060101010101" charset="-122"/>
            </a:endParaRP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987425" y="1156335"/>
            <a:ext cx="10353040" cy="4991735"/>
          </a:xfrm>
        </p:spPr>
        <p:txBody>
          <a:bodyPr anchor="ctr" anchorCtr="0"/>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漫画趣读智囊趣读国学智慧谋略漫画版青少版书籍对照原文译文注释》这本书通过漫画、原文、译文和注释等多种形式，全面地呈现了国学经典的智慧和谋略，对于引导青少年了解和掌握国学文化具有积极的作用。这本书也使得国学经典更加贴近青少年的生活，激发他们对传统文化的兴趣和热爱。</a:t>
            </a:r>
            <a:endParaRPr lang="zh-CN" altLang="en-US" sz="1800">
              <a:solidFill>
                <a:schemeClr val="tx1">
                  <a:lumMod val="85000"/>
                  <a:lumOff val="15000"/>
                </a:schemeClr>
              </a:solidFill>
              <a:latin typeface="仿宋" panose="02010609060101010101" charset="-122"/>
              <a:ea typeface="仿宋" panose="02010609060101010101" charset="-122"/>
            </a:endParaRPr>
          </a:p>
        </p:txBody>
      </p:sp>
      <p:sp>
        <p:nvSpPr>
          <p:cNvPr id="3" name="标题 2"/>
          <p:cNvSpPr>
            <a:spLocks noGrp="1"/>
          </p:cNvSpPr>
          <p:nvPr>
            <p:ph type="title"/>
            <p:custDataLst>
              <p:tags r:id="rId4"/>
            </p:custDataLst>
          </p:nvPr>
        </p:nvSpPr>
        <p:spPr>
          <a:xfrm>
            <a:off x="931545" y="728345"/>
            <a:ext cx="10509250" cy="425450"/>
          </a:xfrm>
        </p:spPr>
        <p:txBody>
          <a:bodyPr>
            <a:normAutofit/>
          </a:bodyPr>
          <a:lstStyle/>
          <a:p>
            <a:r>
              <a:rPr lang="zh-CN" altLang="zh-CN" sz="2000">
                <a:latin typeface="仿宋" panose="02010609060101010101" charset="-122"/>
              </a:rPr>
              <a:t>内容摘要</a:t>
            </a:r>
            <a:endParaRPr lang="zh-CN" altLang="zh-CN" sz="2000">
              <a:latin typeface="仿宋" panose="02010609060101010101" charset="-122"/>
            </a:endParaRP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精彩摘录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《漫画趣读智囊趣读国学智慧谋略漫画版青少版书籍对照原文译文注释》精彩摘录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漫画趣读智囊趣读国学智慧谋略漫画版青少版书籍对照原文译文注释》是一本寓教于乐的书籍，通过漫画的形式，将国学智慧和谋略生动地展现给青少年读者。在这本书中，有许多精彩的摘录，让我们一起来欣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是关于“智囊”的介绍。智囊是一个拥有智慧和谋略的人，他能够帮助别人解决各种复杂的问题。这本书通过漫画的形式，让读者更好地理解智囊的角色和作用，以及如何成为一个优秀的智囊。</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是关于国学的介绍。在这本书中，介绍了许多国学经典，如《论语》、《孟子》等。通过漫画的形式，将这些经典中的智慧和思想生动地展现出来，让读者更好地理解国学的内涵和价值。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这本书还通过漫画的形式，介绍了许多历史上的著名谋略和智慧。例如，“三十六计”、“孙子兵法”等。这些谋略和智慧对于现代社会仍然有很大的启示和借鉴意义。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这本书还通过对照原文、译文和注释的方式，让读者更好地理解这些经典和谋略的内涵和意义。这种方式不仅能够帮助读者更好地理解这些经典和谋略，还能够提高读者的阅读和理解能力。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漫画趣读智囊趣读国学智慧谋略漫画版青少版书籍对照原文译文注释》是一本非常优秀的书籍，它通过漫画的形式，生动地展现出国学智慧和谋略的精髓。这本书不仅适合青少年读者阅读，也适合广大国学爱好者和研究者阅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阅读感受</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《漫画趣读智囊趣读国学智慧谋略漫画版青少版书籍对照原文译文注释》读后感</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漫画趣读智囊趣读国学智慧谋略漫画版青少版书籍对照原文译文注释》是一本引人入胜的书籍，它通过漫画的形式，生动地呈现了国学的智慧和谋略。这本书让我深感中华文化的博大精深，同时也让我对生活有了更深的思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https://d.book118.com/926114025224010051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9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9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9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9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9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9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9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30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30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30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30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30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30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30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30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30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30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31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31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31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31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3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3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3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3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3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3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3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3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17</Slides>
  <Notes>16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PowerPoint Presentation</vt:lpstr>
      <vt:lpstr>PowerPoint Presentation</vt:lpstr>
      <vt:lpstr>内容摘要</vt:lpstr>
      <vt:lpstr>内容摘要</vt:lpstr>
      <vt:lpstr>PowerPoint Presentation</vt:lpstr>
      <vt:lpstr>精彩摘录</vt:lpstr>
      <vt:lpstr>精彩摘录</vt:lpstr>
      <vt:lpstr>精彩摘录</vt:lpstr>
      <vt:lpstr>精彩摘录</vt:lpstr>
      <vt:lpstr>精彩摘录</vt:lpstr>
      <vt:lpstr>精彩摘录</vt:lpstr>
      <vt:lpstr>PowerPoint Presentation</vt:lpstr>
      <vt:lpstr>阅读感受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2024-09-17T22:09:10.962</cp:lastPrinted>
  <dcterms:created xsi:type="dcterms:W3CDTF">2024-09-17T14:09:10Z</dcterms:created>
  <dcterms:modified xsi:type="dcterms:W3CDTF">2024-09-17T14:09:18Z</dcterms:modified>
</cp:coreProperties>
</file>