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402BE-9EB5-4D12-ADD6-D9C8D7D6A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17843-83F8-42CC-8ABD-44AFC9556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447A6-5155-4A23-9405-5F27CB9F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60993-F76C-489B-896A-8DF25686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F914C-4F0F-43C3-9F22-CDE3EF889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80AE4-2058-44B9-BD75-C63D54BEE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05848-7098-49AB-A8FD-4E4A48EE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A4DD2-AA1E-4D31-9253-7C2795D6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7E71C-44E6-4BF0-82FB-B8416707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1ACC6-A8C7-4D40-8760-9F6C173C4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7F456-1612-4DA4-A8A7-8FA398FC6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15004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南京房地产行业发展前景与机遇研究报告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766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766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南京房地产行业发展前景预测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南京房地产行业面临的机遇与挑战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南京房地产行业发展的建议与对策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3" r="325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45" r="32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3" r="325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近年来，国家对房地产市场进行了调控，南京房地产市场也面临着一系列挑战和机遇。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南京作为长江三角洲地区的重要城市，经济持续增长，人口不断增多，对房地产需求持续增加。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分析南京房地产行业的发展前景与机遇，为投资者、开发商和相关政府部门提供决策依据。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有助于了解南京房地产市场的现状和未来趋势，为投资者规避风险、开发商制定经营策略、政府部门制定政策提供科学依据。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南京房地产市场现状分析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南京房地产市场规模较大，近年来保持稳定增长。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南京房地产市场供需基本平衡，但不同区域和类型的房产供需状况存在差异。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供需状况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市场规模与供需状况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价格水平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南京房地产价格整体较高，但各区域和类型房产价格存在差异。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南京房地产价格总体呈上涨趋势，但未来涨幅将趋于平稳。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价格水平与变化趋势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08" r="12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南京政府对房地产市场实施了一系列调控政策，包括限购、限贷等。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南京房地产市场法规环境较为完善，为市场健康发展提供了保障。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行业政策与法规环境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南京房地产行业发展前景预测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刚需购房需求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随着城市化进程加速和人口流入，南京的刚需购房需求将持续增长。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改善性住房需求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随着居民收入水平的提高，改善性住房需求也将逐步释放。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租赁市场发展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随着政策支持和社会观念的转变，租赁市场将迎来发展机遇。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受政策调控和市场供需关系影响，短期房价可能出现波动。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长期来看，南京房地产价格将保持稳定增长态势。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短期波动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价格走势预测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https://d.book118.com/926115004123010031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2024-08-30T01:20:47.215</cp:lastPrinted>
  <dcterms:created xsi:type="dcterms:W3CDTF">2024-08-29T17:20:47Z</dcterms:created>
  <dcterms:modified xsi:type="dcterms:W3CDTF">2024-08-29T17:20:49Z</dcterms:modified>
</cp:coreProperties>
</file>