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6155B-C463-4596-B1FA-180631DF5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7E65F-0CD4-4316-B558-231C5E3C4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AC377-7D87-4202-BDB9-54022CF87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4A6B3-C01E-460D-BA9E-01024E13A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8E9A58-E77F-4715-993C-16DD62F91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3977F0-728A-4F8F-A3A3-929928898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2751DD-BAFA-4088-B260-7BC0913C3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0D922-9F4E-4904-B83D-0F0ADB217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AFCC0-880A-4A6D-A372-9F8DBE2A5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6243B-6E50-4C66-AF27-90BDF2316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0D496-8BF7-418F-A56B-412F6693A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20121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帮助儿童克服社交恐惧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社交恐惧概述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识别与评估社交恐惧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建立自信心与积极心态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提高社交技能与应对能力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家庭教育与支持体系构建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学校环境与同伴关系优化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社交恐惧概述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6" b="43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定义与表现形式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社交恐惧是指个体在社交场合中感到强烈的不安、紧张和恐惧，担心自己的表现会被他人负面评价，从而导致回避社交场合的行为。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表现形式包括：在公众场合说话、表演或与他人交流时感到紧张、害怕被嘲笑或拒绝等。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40" b="48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社交恐惧的成因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生物学因素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遗传基因、神经递质等可能与社交恐惧的发生有关。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早期的社交经历、家庭环境、教育方式等可能影响个体的社交能力和自信心，从而增加社交恐惧的风险。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某些文化背景下，对个体表现和社交能力的期望过高，可能增加社交压力，导致社交恐惧。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58" r="9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影响社交技能发展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降低自尊心和自信心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引发其他心理问题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影响学习和生活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对儿童成长的影响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社交恐惧可能阻碍儿童与他人的正常交流，影响其社交技能的发展和提升。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社交恐惧可能与其他心理问题如抑郁、焦虑等相互关联，形成恶性循环。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长期的社交恐惧可能导致儿童对自己的能力和价值产生怀疑，从而降低自尊心和自信心。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社交恐惧可能干扰儿童在学校和日常生活中的表现，影响其学习和生活质量。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识别与评估社交恐惧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在社交场合中，儿童可能会表现出退缩、回避或躲藏等行为。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退缩行为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儿童在面临社交恐惧时，可能会出现出汗、心跳加速、呼吸急促等生理反应。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儿童可能会通过哭泣、发脾气或沉默等方式来表达他们的不安和恐惧。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观察儿童行为表现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使用开放式问题引导儿童分享他们的感受和经历，如“你在和朋友们一起玩的时候感觉怎么样？”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开放式提问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认真倾听儿童的回答，并尝试理解他们的感受，避免批评或指责。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鼓励儿童表达自己的恐惧和担忧，让他们知道这些感受是正常的，并且可以被理解和处理。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与儿童沟通交流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使用针对儿童的社交恐惧量表，评估儿童在社交场合中的恐惧程度和影响。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社交恐惧量表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通过记录儿童在社交场合中的行为表现，分析他们的社交技能和应对策略。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行为观察记录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915" r="1291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421" b="642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结合量表评分和行为观察记录，形成综合评估报告，为制定个性化的干预计划提供依据。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使用专业评估工具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建立自信心与积极心态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在儿童面临困难时，给予他们足够的支持和帮助，让他们感到安全和被关注。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肯定和鼓励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经常肯定儿童的努力和成就，鼓励他们相信自己的能力和价值。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鼓励儿童独立完成任务，培养他们的自主能力和解决问题的能力。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292" r="9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增强自信心的方法与技巧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积极引导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以积极、乐观的态度引导儿童看待问题和挑战，帮助他们形成积极的心态。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正面反馈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及时给予儿童正面反馈，让他们感受到自己的进步和成就。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鼓励尝试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鼓励儿童尝试新事物和迎接挑战，培养他们的探索精神和勇气。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培养积极心态的策略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鼓励儿童挑战自己，超越自己的舒适区，培养他们的适应能力和抗挫能力。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为儿童提供尝试新事物的机会和环境，如参加社交活动、学习新技能等。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了解儿童的兴趣爱好，引导他们接触和尝试与兴趣相关的新事物。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鼓励儿童尝试新事物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https://d.book118.com/926120121114010052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2024-09-18T21:08:27.020</cp:lastPrinted>
  <dcterms:created xsi:type="dcterms:W3CDTF">2024-09-18T13:08:27Z</dcterms:created>
  <dcterms:modified xsi:type="dcterms:W3CDTF">2024-09-18T13:08:29Z</dcterms:modified>
</cp:coreProperties>
</file>