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386BD-DD5A-4E29-AA2B-7C5BCC929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86AC1-783F-477C-A95C-0BE38CDE5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3545A-13C8-44D2-AA12-7AD084EC0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F4E11-C0B0-40C3-AFCD-49B960142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6F8659-A495-427E-8CCE-13456258C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4C21D0-C30C-44B8-A05F-4195C2529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9761A3-4883-400A-BFB6-31F7E32AA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E2990-B630-4716-A500-E95F937AC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D864E-BA9F-495B-B16F-ACB42F0F9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AE652-1D39-4420-9589-FE2037C0E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EE9D0-E6C4-419D-845B-3A68C95AF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202202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电力堂作业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作业背景与目的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电力负荷预测与调度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新能源并网技术及应用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智能电网建设与挑战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电力市场改革与监管政策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电力行业概述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电力行业现状及发展趋势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电力行业是国民经济的基础性行业，涉及发电、输电、配电和售电等环节，为社会生产和居民生活提供必要的能源保障。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随着能源转型和环保要求的提高，电力行业正朝着清洁化、智能化和去中心化方向发展。可再生能源、微电网、智能电网等新技术和新模式不断涌现，为电力行业带来新的发展机遇。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307" r="263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通过本次作业，旨在加深对电力行业相关知识的理解，提高分析问题和解决问题的能力，为今后的学习和工作打下基础。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要求独立完成作业，结合所学知识和相关资料，对电力行业现状及发展趋势进行分析，并提出自己的看法和建议。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本次作业目标与要求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电力系统基本概念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电力系统是由发电、输电、配电和用电等环节组成的整体，各环节之间相互影响、相互制约。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792" r="8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电力市场概述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电力市场是指电力生产、传输、使用和交易等活动的总和，包括发电市场、输电市场、配电市场和售电市场等。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可再生能源与分布式发电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可再生能源是指风能、太阳能、水能等可再生的自然资源，分布式发电是指靠近用户侧的小型发电设施，如光伏、风电等。这些新技术和新模式对传统电力行业带来了挑战和机遇。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相关知识点回顾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发电系统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输电系统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配电系统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用电系统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电力系统组成及功能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将电能从输电网分配到各个用户，包括中低压配电网和配电变压器等。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将发电厂产生的电能通过高压输电线路传送到负荷中心。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将各种一次能源转换成电能，包括火力发电、水力发电、核能发电等。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各种用电设备消耗电能，如电动机、照明设备、电热设备等。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发电环节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输电环节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配电环节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用电环节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发电、输电、配电和用电环节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通过燃烧化石燃料、利用核能或可再生能源等方式产生电能。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通过高压输电线路将电能从发电厂输送到负荷中心，确保电能的远距离传输。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将电能从输电网分配到各个用户，包括城市配电网和农村配电网等。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用户通过用电设备消耗电能，满足生产和生活需求。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包括发电机、变压器、断路器、隔离开关、负荷开关等。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包括电压、电流、频率、功率因数等，这些参数反映了电力系统的运行状态和电能质量。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技术参数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现代电力系统采用自动化和智能化技术，如自动调度系统、智能电网等，提高电力系统的运行效率和安全性。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自动化与智能化技术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随着可再生能源的发展，风力发电、太阳能发电等新能源技术逐渐应用于电力系统中，推动电力系统的绿色可持续发展。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新能源技术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关键设备与技术参数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电力负荷预测与调度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负荷预测方法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时间序列分析、回归分析、神经网络、支持向量机等。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应用实例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基于历史负荷数据的短期负荷预测，采用时间序列分析方法，通过ARIMA模型进行建模和预测；基于气象、经济等多因素的中长期负荷预测，采用多元线性回归分析方法，构建预测模型并进行预测。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负荷预测方法及应用实例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调度自动化系统组成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数据采集与监控系统（SCADA）、能量管理系统（EMS）、配电管理系统（DMS）等。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实现电网实时监控、安全分析、经济调度、自动发电控制（AGC）、自动电压控制（AVC）等。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广泛应用于各级电网调度中心，提高电网运行的安全性和经济性。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调度自动化系统简介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提高电网运行的经济性、安全性和稳定性。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基于数学优化理论的调度策略优化，如线性规划、非线性规划、动态规划等；基于人工智能技术的调度策略优化，如遗传算法、蚁群算法、神经网络等。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线性规划方法的机组组合优化，以最小化运行成本为目标，考虑机组启停约束、功率平衡约束等条件，构建优化模型并求解；基于神经网络方法的短期负荷预测与调度策略优化，利用历史负荷数据训练神经网络模型进行负荷预测，并根据预测结果制定相应的调度策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应用实例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调度策略优化探讨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新能源并网技术及应用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https://d.book118.com/926120220224010043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2024-09-11T23:00:14.112</cp:lastPrinted>
  <dcterms:created xsi:type="dcterms:W3CDTF">2024-09-11T15:00:14Z</dcterms:created>
  <dcterms:modified xsi:type="dcterms:W3CDTF">2024-09-11T15:00:16Z</dcterms:modified>
</cp:coreProperties>
</file>