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F82BB1-E53A-4747-8819-9777480AF7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8B953F-A004-456F-BEBA-3F0EA8E773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F6F3EF-DA51-4878-9D8F-10C46A52E7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AFB040-79B6-45DD-BC8A-B6105AFB8A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6F83EE3-301F-44FA-A54B-F4564177F5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CFE607A-4025-440C-A847-C1B17D7FBA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E9CB351-A238-4B88-847B-7A56E19406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CF38EF-8D14-4FFD-B2A7-92AD68E6E9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C1CD81-F451-40A8-8731-06F765FD7A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4A611D-29DA-44C1-8EAE-AF1F03A06E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B2CA3F-0EDC-48F3-8A8B-8DA6EFE93C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6124200024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健康教育半年工作总结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/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上半年健康教育工作回顾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下半年健康教育工作计划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健康教育工作成效评估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健康教育工作中的挑战与问题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健康教育工作改进与优化建议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通过健康教育，提高居民对健康生活方式、疾病预防等方面的认知和技能，促进健康素养的提升。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9417" r="941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提高居民健康素养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当前，全球面临多种公共卫生挑战，如新冠疫情、慢性病高发等，健康教育是应对这些挑战的重要手段之一。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应对公共卫生挑战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3792" r="13792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8792" r="879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健康教育是健康中国建设的重要组成部分，通过普及健康知识，提高居民健康水平，助力健康中国目标的实现。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推动健康中国建设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本次总结涵盖过去半年的健康教育工作。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时间范围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工作内容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目标群体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包括健康教育的计划制定、实施过程、效果评估等方面。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面向全体居民，特别是重点人群如儿童、青少年、老年人等。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上半年健康教育工作回顾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5462" r="54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健康教育活动开展情况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活动数量与类型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上半年共开展健康教育活动XX场，包括知识讲座、技能培训、健康咨询等多种形式。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活动主题与内容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活动主题涵盖健康饮食、心理健康、运动健身等多个方面，内容丰富多彩。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活动效果评估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通过问卷调查、现场反馈等方式对活动效果进行评估，结果显示大部分参与者对活动表示满意，认为活动对提高健康意识和技能有帮助。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教学内容与方法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课程内容包括健康知识、健康技能、健康行为等方面，采用讲解、示范、互动等多种教学方法。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课程计划与安排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根据学校或社区需求，制定了详细的健康教育课程计划和时间表。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教学效果评估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通过考试、作业、实践等方式对教学效果进行评估，结果显示大部分学生掌握了所学知识和技能，并能够在实际生活中应用。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7886" r="7886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21875" r="21875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21875" r="218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健康教育课程实施情况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学校或社区提供了丰富的健康教育资源，如健康教育书籍、宣传资料、教学设备等。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资源类型与数量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大部分资源得到了充分利用，为健康教育活动的开展提供了有力支持。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资源利用情况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针对部分资源利用不足的情况，提出了优化资源配置、提高资源利用率的建议。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资源优化建议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健康教育资源利用情况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下半年健康教育工作计划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每月至少举办一次健康知识讲座，邀请医学专家、营养师等讲解健康知识，提高居民健康素养。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健康知识讲座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1000" r="21000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每周设立固定时间提供健康咨询服务，解答居民健康问题，提供个性化健康建议。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健康咨询服务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定期组织健康义诊活动，为居民提供免费的健康检查和诊疗服务。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健康义诊活动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健康教育活动安排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课程形式多样化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采用讲座、互动游戏、小组讨论等多种形式开展健康教育课程，提高课程的趣味性和互动性。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课程评估与反馈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定期对健康教育课程进行评估，收集居民反馈意见，不断完善和改进课程内容。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针对不同人群制定课程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根据年龄、性别、职业等因素，制定针对性的健康教育课程，满足不同人群的健康需求。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健康教育课程计划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9824" r="19824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人力资源配置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组建专业的健康教育团队，包括医学专家、营养师、心理咨询师等，提供全方位的健康教育服务。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物资资源配置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采购健康教育所需的教材、宣传资料、教学设备等物资，确保健康教育活动的顺利开展。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合作与资源共享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积极与其他机构、社区合作，共享健康教育资源，提高资源利用效率。同时，寻求政府、企业等社会各界的支持，筹集更多资金用于健康教育事业的发展。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健康教育资源配置计划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https://d.book118.com/926124200024010042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2024-09-09T10:20:38.423</cp:lastPrinted>
  <dcterms:created xsi:type="dcterms:W3CDTF">2024-09-09T02:20:38Z</dcterms:created>
  <dcterms:modified xsi:type="dcterms:W3CDTF">2024-09-09T02:20:40Z</dcterms:modified>
</cp:coreProperties>
</file>