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9DFE64-82C3-4DD3-98C8-3A2D7955BC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280860-E233-4C96-A3C8-6B86329CB7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01E8A5-7C63-4438-8866-AFC6508264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AC48DE-E123-43D5-AECD-F6B4DDF6C9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5C6E184-1784-4A75-86F5-D2FC67CE50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B8D3B24-AD09-44EA-8A35-E3C592284D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D6D0693-F85E-4714-84E9-1C6A91D6A1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38DFF2-90ED-48CC-9B29-E4AB5488D7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740CC5-DD74-49A4-8DD2-408581291C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092C9A-55FF-462B-930B-182684761D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3BD0E6-5FC4-4D12-BB48-C24EF9F2C9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6130104203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垃圾分类与资源管理提高资源利用效率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资源管理的重要性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垃圾分类与资源管理的关系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提高资源利用效率的途径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垃圾分类与资源管理的实践案例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垃圾分类意义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垃圾分类的定义与意义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减少污染、节约资源、促进可持续发展。通过垃圾分类，可实现资源有效利用，减少废弃物的产生和排放，降低对环境的影响。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将生活垃圾按照不同成分、属性、利用价值以及对环境的影响，进行分类投放、分类收集、分类运输和分类处理的过程。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近年来，我国垃圾分类工作取得了一定进展，但仍存在分类投放不准确、分类收集不规范、分类处理设施不足等问题。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许多发达国家在垃圾分类方面有着较为成熟的经验，通过完善的法律法规、宣传教育、技术支持等手段，实现了较高的垃圾分类率和资源回收利用率。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44" r="2184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国内外垃圾分类现状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511" r="1351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86" r="3038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6910" r="3691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公众意识不足、分类标准不统一、处理技术不成熟等是垃圾分类面临的挑战。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随着环保意识的提高和技术的进步，垃圾分类将为环保产业创造巨大的市场机遇，推动循环经济的发展。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垃圾分类的挑战与机遇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资源管理的重要性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820" b="382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随着人口增长和经济发展，资源需求不断增加，许多资源面临短缺问题，如水资源、能源和矿产资源等。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在生产、消费和处理过程中，大量的资源被浪费，如食品浪费、能源浪费和物资浪费等，对环境造成了负面影响。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资源短缺与浪费问题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浪费问题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资源短缺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促进资源节约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推动循环经济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保护环境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3560" b="3560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3464" b="3464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3469" b="23469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资源管理对可持续发展的贡献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通过有效的资源管理，可以减少资源浪费，提高资源利用效率，从而节约资源，为可持续发展创造条件。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资源管理有助于推动循环经济的发展，通过废弃物回收、再利用和再制造等方式，实现资源的循环利用。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减少资源浪费和污染物的排放，有利于保护生态环境，维护生态平衡，提高环境质量。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制定资源管理政策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政府和企业应制定相关政策，明确资源管理的目标、原则和措施，推动资源节约和循环利用。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采用先进技术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通过引进和开发先进技术，提高资源利用效率和回收利用率，减少资源浪费和环境污染。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加强宣传教育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加强资源节约和环境保护的宣传教育，提高公众的资源意识和环保意识，形成全社会共同参与的良好氛围。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资源管理策略及实践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垃圾分类与资源管理的关系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降低处理成本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分类后的垃圾更易于处理，可以降低垃圾处理厂的处理难度和成本。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促进资源回收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通过分类投放，可将可回收物、有害垃圾等分离出来，便于后续的资源化处理和回收利用。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减少资源浪费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分类投放可以减少混合垃圾中可回收物的损失，提高资源利用效率。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垃圾分类对资源管理的促进作用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资源管理技术可以为垃圾分类提供先进的技术支持，如智能分类设备、资源化技术等。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提供技术支持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010" r="1001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完善回收体系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292" r="132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加强宣传教育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167" r="171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通过建立完善的回收体系，可以确保分类后的垃圾得到合理、有效的回收利用。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资源管理相关部门可以通过宣传教育，提高公众对垃圾分类和资源管理的认识和重视程度。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资源管理对垃圾分类的支撑作用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https://d.book118.com/926130104203010040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2024-09-07T07:06:25.138</cp:lastPrinted>
  <dcterms:created xsi:type="dcterms:W3CDTF">2024-09-06T23:06:25Z</dcterms:created>
  <dcterms:modified xsi:type="dcterms:W3CDTF">2024-09-06T23:06:26Z</dcterms:modified>
</cp:coreProperties>
</file>