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419F7-AACE-4B46-94F0-1DD6FB376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7A94A-25F2-49CD-835C-C0087AD3E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8D66D-5EF1-4C8C-8A5F-F4D129E99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6087F-B08B-471F-A410-21212A152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C16D92-D685-4EAE-9A5C-B80BCFAB1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39EE53-AB86-40CD-94CC-0EFF89F50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C93277-D255-443B-8493-4F9A6D4B9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45CEB-F127-4D81-97D9-7BD2EF913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BBBA6-CC16-453D-900D-A5AD3E4BC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FCCE6-6AFE-4E5E-8DA7-7F7D9AF71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121F9-080D-4D7D-AD75-72CD9364B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3114523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EPC总承包项目中的问题解决与组织结构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项目背景与问题概述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组织结构在问题解决中的作用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EPC总承包项目中的常见问题解决策略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组织结构在EPC总承包项目中的优化建议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案例分析：某EPC总承包项目的问题解决与组织结构实践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项目背景与问题概述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EPC（Engineering, Procurement, Construction）总承包项目是指承包商负责工程项目的设计、采购、施工等全过程，并对工程的质量、安全、工期、造价全面负责。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EPC总承包模式具有责任明确、管理高效、风险共担等优点，广泛应用于大型基础设施和工业项目。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EPC总承包项目简介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施工问题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管理问题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面临的主要问题和挑战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设计变更频繁、设计深度不足、设计与其他环节脱节等。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施工质量不达标、施工进度延误、施工安全事故等。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供应商管理不善、采购成本高、采购周期长等。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项目管理流程不规范、沟通协调不畅、风险管理不到位等。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保障项目顺利进行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及时解决问题可以避免项目进度延误、成本超支等不良后果。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通过解决问题，可以改进设计、优化采购、提高施工质量等，从而提升项目整体质量。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问题解决有助于满足客户需求，提升客户满意度和忠诚度。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组织结构在问题解决中的作用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明确的职责划分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清晰的组织结构能够明确各个部门和岗位的职责范围，避免责任模糊或重叠，确保问题出现时能够迅速找到责任人。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明确的责任体系使得决策过程更加高效，各部门能够快速响应并采取措施，减少推诿和延误。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清晰的责任划分有助于加强风险管理，明确风险承担者，提高项目整体的风险应对能力。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清晰的组织结构有助于明确责任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高效的组织结构强调跨部门之间的协作与沟通，打破部门壁垒，形成合力，共同应对项目中的问题。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高效的组织结构能够根据项目需求灵活调整资源配置，确保资源在关键时刻能够得到有效利用。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高效的组织结构通常采用扁平化管理，减少管理层级，加快信息传递速度，提高问题响应和解决效率。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高效的组织结构能提高问题解决效率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灵活的组织结构能够快速适应项目中的变化和问题，调整自身运作方式，保持与项目需求的同步。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灵活的组织结构鼓励创新思维和行动，能够针对新问题提出创新性的解决方案。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灵活的组织结构注重学习和成长，通过不断总结经验教训，提高自身应对复杂多变问题的能力。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灵活的组织结构能应对多变的问题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EPC总承包项目中的常见问题解决策略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建立严格的设计变更管理流程，确保所有变更经过充分评估和批准，同时及时通知相关方。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设计变更管理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组织专家对设计方案进行审查，确保设计符合合同要求、行业标准以及安全环保规定。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设计审查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加强与业主、设计单位、供应商等各方之间的沟通协调，确保设计意图准确传达并得到实施。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设计阶段的问题解决策略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建立严格的供应商选择和评估机制，确保选定的供应商具备良好信誉和履约能力。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明确采购合同中的技术规格、质量标准、交货期等关键条款，确保供应商按约履行。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采购过程监控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对采购过程进行实时监控，确保采购进度与项目计划相匹配，及时处理延误、质量问题等。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采购阶段的问题解决策略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https://d.book118.com/926131145231010041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2024-09-08T23:38:33.659</cp:lastPrinted>
  <dcterms:created xsi:type="dcterms:W3CDTF">2024-09-08T15:38:33Z</dcterms:created>
  <dcterms:modified xsi:type="dcterms:W3CDTF">2024-09-08T15:38:35Z</dcterms:modified>
</cp:coreProperties>
</file>