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3ACAEB-BAFB-4410-A551-271F7F1AA1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D8936A-7BE7-44FF-B515-CA1B8159C0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47488B-44F0-4EB0-A5CF-410E03A1FD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F782B1-EAAA-47E8-BBBF-1F94EF9154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3E1ACBE-9A05-4138-8DB4-88FAD2EC21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9B4B8F1-7D25-40DA-8303-25A173721E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7A15AAE-F42B-4D90-94E1-D6C93CC24E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10FA78-9866-473B-9CF4-403F14D87B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236450-FBF6-4347-9907-3553E338DE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DE908D-F9DE-406A-8D5C-3023D706D6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E7C53F-43D1-43CE-A2DD-C3FF7B643E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6132222204010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1004" y="845344"/>
            <a:ext cx="11029991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医院办公用品管理制度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81004" y="4871256"/>
            <a:ext cx="3607967" cy="4000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1004" y="5480856"/>
            <a:ext cx="3128727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办公用品管理制度总则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办公用品的分类与标识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办公用品的采购与验收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办公用品的领用与使用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办公用品的保管与保养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办公用品的报废与处置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监督与考核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附则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4868" r="2486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随着医疗技术的不断进步，医院办公用品的种类和数量也在不断增加，管理难度随之提高。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医院作为提供医疗服务的机构，日常运营中需要消耗大量的办公用品，如纸张、笔、文件夹、电脑等。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降低医院运营成本，提高工作效率，保障医疗服务的顺利进行。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有助于建立良好的管理秩序，提升医院整体形象。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4522" r="4522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8771" b="8771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3149" b="3149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规范医院办公用品的采购、保管、发放和使用，确保资源的合理配置和有效利用。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办公用品管理制度总则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6667" b="16667"/>
          <a:stretch>
            <a:fillRect/>
          </a:stretch>
        </p:blipFill>
        <p:spPr>
          <a:xfrm>
            <a:off x="939482" y="1415327"/>
            <a:ext cx="4843295" cy="4843296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适用于医院内所有科室和员工，确保办公用品的合理使用和管理。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适用于医院办公用品的采购、保管、发放、使用和报废等全过程的管理。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适用范围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9125" r="19125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统一管理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节约环保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规范使用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定期盘点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管理原则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医院办公用品由医院统一采购、保管和发放，确保用品的质量和供应。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员工应按照规定使用办公用品，不得私自挪用或转借。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提倡节约使用，避免浪费，鼓励使用环保材料，减少对环境的负担。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对办公用品进行定期盘点，确保账实相符，及时处理过期或损坏的用品。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办公用品的分类与标识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如电脑、打印机、复印机等，这类用品价值较高，使用年限较长。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固定资产类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低值易耗品类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4746" b="14746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危险品类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如笔、纸、文件夹等，这类用品价值较低，使用较为频繁。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如消毒液、化学试剂等，这类用品存在安全隐患，需特别管理。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办公用品分类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包括名称、规格、数量、领用日期等基本信息。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标识内容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采用明显的标签或贴纸，确保标识清晰易读。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标识方式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标识应放置在显眼位置，方便查找和管理。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标识位置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标识信息如有变动，应及时更新，确保信息准确。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定期更新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标识管理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办公用品的采购与验收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根据医院各部门的需求，分析办公用品的种类、数量和规格，制定采购计划。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需求分析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供应商选择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采购执行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合同管理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通过市场调查和比较，选择具有资质和信誉的供应商，确保产品质量可靠。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按照采购计划与供应商签订合同，明确采购物品、数量、价格、交货期等条款。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建立采购合同档案，对合同执行情况进行跟踪管理，确保采购物品按时交付。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采购流程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确保采购的办公用品质量符合国家相关标准和医院要求，无劣质、假冒伪劣产品。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质量合格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对采购物品的数量进行仔细核对，确保与采购计划相符，无短缺或超标现象。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数量准确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采购的办公用品规格应符合医院实际需求，确保能够满足使用要求。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规格符合要求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供应商应提供产品质量证明、合格证书等相关文档，以确保产品质量可靠。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文档齐全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验收标准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https://d.book118.com/926132222204010102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2024-09-27T17:54:29.705</cp:lastPrinted>
  <dcterms:created xsi:type="dcterms:W3CDTF">2024-09-27T09:54:29Z</dcterms:created>
  <dcterms:modified xsi:type="dcterms:W3CDTF">2024-09-27T09:54:31Z</dcterms:modified>
</cp:coreProperties>
</file>