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F5D82-4300-4C7F-9ABA-A79A7C46E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0132-2792-4303-8AC9-6D012008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4829B-7060-4BAF-9DA4-6530FEB6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B221C-E150-4B4F-BE10-8A1B59AD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CF78A-9F74-4B5F-BA74-EFC783427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80398-AFFF-4194-9B6D-572FAD09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35967-4256-4235-86E0-EBBEFE698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7288D-0EDA-4C9B-8C48-9A03BB78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4C739-6942-4180-AFF2-E121D4C0E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B1494-9B90-4CD1-B2EA-AB60777E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9C54E-1FF2-4370-BC80-BAC6DB72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3230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《集成光电子器》ppt课件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集成光电子器的工作原理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集成光电子器的应用领域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集成光电子器的技术挑战与解决方案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集成光电子器的未来展望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集成光电子器是一种将光电子器件集成在单一芯片上的技术，具有小型化、高性能、低成本等特点。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是一种将多个光电子器件集成在单一芯片上的技术，这些器件可以是激光器、调制器、探测器等。由于其集成的特点，集成光电子器具有小型化、高性能、低成本等优势，在通信、传感、医疗等领域具有广泛的应用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集成光电子器是实现光子集成回路的关键技术，对推动光子技术的发展具有重要意义。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是实现光子集成回路的关键技术，通过将多个光电子器件集成在单一芯片上，可以实现光子系统的微型化和高性能化。集成光电子器的出现，为光子技术的发展带来了革命性的变革，推动了光通信、光传感、光计算等领域的技术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集成光电子器的重要性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集成光电子器的发展经历了从单个器件的集成到多功能器件的集成，从学术研究到产业应用的过程。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的发展可以追溯到20世纪70年代，当时的研究主要集中在单个器件的集成上。随着材料科学和微纳加工技术的发展，多功能器件的集成成为可能，推动了集成光电子器的快速发展。如今，集成光电子器已经在通信、传感、医疗等领域实现了广泛应用，成为支撑未来光子技术发展的重要基石。同时，随着新材料、新工艺的不断涌现，集成光电子器的性能和应用范围还将得到进一步提升和拓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集成光电子器的历史与发展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光波导是集成光电子器中的核心元件，用于引导光信号在微小区域内传播。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导是一种特殊的光学结构，通常由介质条或薄膜构成，具有低折射率的边界和高折射率的中心。当光入射到波导上时，由于全反射原理，光被限制在波导内部传播，形成束缚态。通过改变波导的结构和材料参数，可以控制光的传播行为，实现光信号的传输、分束、合束等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光波导原理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光调制原理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光调制是改变光信号的参数（如幅度、频率、相位等）的过程，用于实现信息传输和信号处理。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调制器是集成光电子器中的重要元件，用于实现光信号的调制。通过在光调制器上施加电信号，可以改变光信号的参数，如幅度、频率、相位等。常见的光调制器有电吸收调制器、液晶调制器、热光调制器等。通过不同的调制方式，可以实现多种调制效果，如强度调制、相位调制、频率调制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光检测是将光信号转换为电信号的过程，是集成光电子器中的重要环节。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检测器是集成光电子器中的关键元件，用于将光信号转换为电信号。当光照射到光检测器上时，光子与材料中的电子相互作用，产生电子-空穴对。在电场的作用下，电子和空穴分别向相反方向移动，形成电信号。通过光电效应的原理，可以将不同波长的光转换为相应的电信号，从而实现光的探测和测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光检测原理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光放大是通过增加光的强度或能量来放大光信号的过程。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放大器是集成光电子器中的重要元件，用于放大光信号的强度或能量。根据增益介质的不同，光放大器可以分为半导体放大器和光纤放大器两类。在半导体放大器中，通过在半导体材料中注入载流子并利用其能级结构实现光的放大。在光纤放大器中，通过在光纤中传输的光与掺杂光纤相互作用产生受激辐射，实现光的放大。通过光放大技术，可以提高光的功率和能量密度，实现远距离的光通信和信息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光放大原理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集成光电子器的应用领域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集成光电子器在光纤通信中发挥着关键作用，可以实现高速、大容量的数据传输，提高通信网络的性能和可靠性。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集成光电子器可用于光信号的产生、调制、放大、滤波等处理，提高光信号的传输质量和处理速度。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光信号处理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高速光通信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集成光电子器可以用于检测气体、液体和固体的成分和浓度，广泛应用于环境监测和工业生产中。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生物传感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集成光电子器可以结合生物分子识别技术，实现生物传感器的微型化和集成化，用于医疗诊断和食品安全等领域。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75" r="29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传感领域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光计算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集成光电子器可以实现光计算，利用光信号的高速传输和处理能力，提高计算效率和能效。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光学神经网络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集成光电子器可以构建光学神经网络，模拟人脑的神经元网络，用于模式识别、图像处理和智能控制等领域。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https://d.book118.com/926133230005010033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2024-09-01T10:40:38.289</cp:lastPrinted>
  <dcterms:created xsi:type="dcterms:W3CDTF">2024-09-01T02:40:38Z</dcterms:created>
  <dcterms:modified xsi:type="dcterms:W3CDTF">2024-09-01T02:40:40Z</dcterms:modified>
</cp:coreProperties>
</file>