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C59D5-8E26-435F-BD63-428134818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AE54B-05F9-43F5-9321-7284796F9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94E98-0BEB-4ADD-BC71-8FAC4C62C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DA61A-A394-478C-9D01-96C8DBFAF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2A91F4-6855-4424-83BB-FB6B06337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6EB7E8-9A57-4B04-B8A5-54DBBBD04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926B3B-EF26-4A87-A077-DD4FBE35D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ADE81-BAB5-49BB-9C28-CEC752D5D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9C664-488C-41E3-917B-596651F18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A0FEF-6169-4E7D-AD92-7F9C528B4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616C0-6B2D-4D3D-8064-72F548887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3504111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加强小学生艺术素养培养改善教学质量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小学生艺术素养现状分析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加强小学生艺术素养培养策略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改善教学质量方法与措施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艺术素养是小学生全面发展的重要组成部分，对于培养孩子们的审美能力、创造力和表达能力具有重要意义。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当前小学生艺术素养培养存在不足，如缺乏系统的教学计划、专业师资和有效的教学方法等，亟待加强。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加强小学生艺术素养培养有助于提高学生的综合素质，促进教育教学质量的全面提升。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17875" y="205770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6317932" y="238791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317875" y="262890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6317875" y="294513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317875" y="327088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64008" y="1732124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64008" y="2697000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564008" y="3679940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564008" y="4680943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64008" y="5706031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965553" y="2061258"/>
            <a:ext cx="2286044" cy="1214836"/>
            <a:chOff x="3965553" y="2061258"/>
            <a:chExt cx="2286044" cy="1214836"/>
          </a:xfrm>
        </p:grpSpPr>
        <p:cxnSp>
          <p:nvCxnSpPr>
            <p:cNvPr id="13" name="Connector 13"/>
            <p:cNvCxnSpPr/>
            <p:nvPr/>
          </p:nvCxnSpPr>
          <p:spPr>
            <a:xfrm>
              <a:off x="3965554" y="327496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965554" y="2947988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965554" y="2631234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965554" y="238125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965553" y="2061258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987809" y="184146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368809" y="2224567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749809" y="2605567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130809" y="2986567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511809" y="3367567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794276" y="3427666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45%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794276" y="3001709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50%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794276" y="2648140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75%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794276" y="2224567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85%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794276" y="1853755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95%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622716" y="1732124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制定科学、系统的小学生艺术素养培养计划，明确培养目标、课程设置和教学要求。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622716" y="2717009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加强师资队伍建设，提高艺术教师的专业素养和教学能力，为学生提供优质的艺术教育。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22716" y="3681885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改进教学方法和手段，注重学生的主体性和实践性，激发学生的学习兴趣和创造力。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22716" y="4680943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加强艺术教育与其他学科的融合，促进学生全面、协调、可持续发展。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622716" y="5694216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建立完善的评价机制，对小学生艺术素养培养进行定期评估和反馈，不断改进和优化教学计划和方法。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小学生艺术素养现状分析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艺术素养是指一个人对艺术的认知、理解、欣赏和创造的能力，包括艺术知识、艺术技能、艺术情感和艺术态度等方面。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艺术素养是小学生全面发展的重要组成部分，对于培养小学生的审美能力、创新能力和人文素养具有重要意义。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艺术素养的培养有助于小学生形成正确的世界观、人生观和价值观，提高综合素质和终身发展能力。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艺术素养内涵及重要性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大多数小学生对艺术有一定的兴趣和爱好，但缺乏系统的艺术教育和培训。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小学生的艺术知识相对匮乏，对艺术的历史、流派和风格等方面了解不足。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小学生的艺术技能水平参差不齐，部分学生具备一定的艺术特长，但大部分学生缺乏专业的指导和训练。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小学生艺术素养现状调查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教育部门对小学生艺术教育的重视程度不够，导致艺术教育在小学阶段得不到充分保障。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学校缺乏专业的艺术教育师资力量，无法满足学生对艺术教育的需求。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家庭和社会环境对小学生艺术教育的影响不足，缺乏良好的艺术氛围和支持。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部分学生对艺术教育存在认知偏差，认为艺术教育只是特长生的专属领域，缺乏参与意愿和动力。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加强小学生艺术素养培养策略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34" r="353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挖掘教材中的艺术元素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创新教学方式方法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跨学科融合艺术教育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各科教师应在课堂教学中积极挖掘和利用教材中的艺术元素，通过讲解、示范、欣赏等方式，引导学生感受艺术之美。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采用生动有趣的教学方式，如情景模拟、角色扮演、小组合作等，激发学生的学习兴趣和艺术创造力。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鼓励不同学科之间的交叉融合，让学生在多元化的学习环境中感受艺术的魅力，提升艺术素养。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课堂教学渗透艺术教育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课外活动丰富艺术体验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根据学生的兴趣爱好，成立各类艺术兴趣小组，如绘画、音乐、舞蹈等，为学生提供展示才华的平台。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定期举办校园艺术节，展示学生的艺术作品和表演成果，鼓励学生积极参与和表现。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积极与校外艺术机构合作，组织学生参加各类艺术比赛、演出和展览，拓宽学生的艺术视野。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开展艺术兴趣小组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举办校园艺术节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拓展校外艺术资源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美化校园环境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开展艺术讲座与培训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鼓励师生共创艺术作品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校园文化营造艺术氛围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邀请艺术家、专家学者来校举办艺术讲座和培训，提高学生的艺术鉴赏能力和创作水平。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鼓励师生共同参与校园文化艺术作品的创作和展示，促进师生之间的艺术交流与合作。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通过布置艺术走廊、张贴学生作品、设置艺术角等方式，美化校园环境，让学生在潜移默化中感受艺术的熏陶。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https://d.book118.com/926135041113010042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2024-09-09T21:18:37.660</cp:lastPrinted>
  <dcterms:created xsi:type="dcterms:W3CDTF">2024-09-09T13:18:37Z</dcterms:created>
  <dcterms:modified xsi:type="dcterms:W3CDTF">2024-09-09T13:18:39Z</dcterms:modified>
</cp:coreProperties>
</file>