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56087-32F2-45D7-976C-21A6569E2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5232-B612-4DC6-9C4C-252630EC5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C15AF-85E7-49AE-BB6C-698A8FC9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3658C-9359-4E6E-8C57-53C35AD4B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AFAC5-6D81-44F6-8E52-4F16BB03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EC3B1-6EF8-4792-93C2-541959B38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11A3F-CC2E-4E02-BB96-207F4E20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5B8A5-F1AF-4CF2-A21E-A426C28B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6D841-55D1-4C2E-AF05-DF57CFE2F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BD28E-767D-4B98-A9A9-91997C5C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9B5FA-9054-4BCF-9A7D-F4864BE3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35135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生产能力与学习效应、规模经济、生产任务平衡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生产能力与学习效应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规模经济分析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生产任务平衡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生产能力与学习效应、规模经济、生产任务平衡的关系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明确研究生产能力与学习效应、规模经济、生产任务平衡之间的关系，旨在提高企业生产效率，降低成本，实现可持续发展。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提升自身生产能力以适应市场需求。同时，学习效应、规模经济和生产任务平衡等因素对于提高生产效率、降低成本具有重要影响。因此，研究这些因素之间的关系对于企业发展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概念阐述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对生产能力、学习效应、规模经济、生产任务平衡等核心概念进行详细阐述，明确其定义和内涵。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通过收集相关数据，运用统计分析方法，实证研究生产能力与学习效应、规模经济、生产任务平衡之间的关系。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分析影响生产能力的各种因素，包括学习效应、规模经济、生产任务平衡等，探讨它们之间的相互作用机制。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总结研究成果，提出提高企业生产能力的对策建议，为企业可持续发展提供有力支持。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生产能力与学习效应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生产能力是指企业在一定时期内，在既定的组织技术条件下，所能生产的产品数量，或者是能够处理的原材料数量。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生产能力的衡量指标包括设备数量、设备效率、人员技能水平、生产流程优化程度等。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生产能力受到设备状况、技术水平、劳动力素质、管理效率等多种因素的影响。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生产能力概述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学习效应定义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学习效应是指随着生产经验的积累，生产者能够逐渐掌握更高效的生产技术和方法，从而提高生产效率。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对生产能力的影响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学习效应能够显著提高企业的生产能力，降低生产成本，提升产品竞争力。同时，学习效应还能够促进企业的技术创新和流程优化，进一步提高生产效率。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学习效应对生产能力的影响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提升生产能力的策略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通过引进新技术、更新设备、提升工艺水平等方式，提高企业的生产技术和效率。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加强员工技能培训，提高员工素质和生产技能水平，增强企业的生产能力。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优化生产流程，减少生产环节中的浪费和瓶颈，提高生产流程的连续性和协同性，从而提升企业的生产能力。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创新管理方式，提高管理效率，降低生产成本，进一步提升企业的生产能力。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规模经济分析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规模经济是指在一定科技水平下，生产能力的扩大使长期平均成本下降的趋势，即长期费用曲线呈下降趋势。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规模经济的特点是随着生产规模的扩大，企业可以更有效地利用和配置生产要素，提高生产效率，降低生产成本。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规模经济在生产中的应用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规模较大的企业通常有更多的资金和资源用于研发投入，推动技术创新和产品升级，进而提升企业的竞争力。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在生产中，规模经济可以通过提高生产设备的利用率来实现，即随着生产量的增加，单位产品的设备折旧费用和其他固定费用会相应降低。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生产设备利用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规模经济还可以促进专业化分工和协作的发展，使生产过程更加精细化和高效化，从而提高生产效率和产品质量。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标准化生产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国际化经营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实现规模经济的途径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通过企业并购或扩大投资规模，可以快速扩大企业的生产能力和市场份额，实现规模经济效应。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推广标准化生产和管理模式，可以降低生产成本和管理难度，同时也有利于提高产品质量和一致性。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通过产业链整合，将上下游企业纳入同一体系中，实现资源共享和协同作业，提高整体效率和效益。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通过国际化经营，企业可以利用全球资源和市场，实现更大范围的规模经济效应。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生产任务平衡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https://d.book118.com/926135135131010045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2024-09-14T08:05:03.294</cp:lastPrinted>
  <dcterms:created xsi:type="dcterms:W3CDTF">2024-09-14T00:05:03Z</dcterms:created>
  <dcterms:modified xsi:type="dcterms:W3CDTF">2024-09-14T00:05:05Z</dcterms:modified>
</cp:coreProperties>
</file>