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BAAE77-09FF-4475-A960-E62997821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0C180E-6D9E-4EF6-A78D-1D9486B8D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0B1079-483B-4031-BDA9-4307DA330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5520B3-759B-4AED-9A89-AE09681813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293C0A-5FAA-4775-A7AD-193D092109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48F746-0303-439A-B309-4DA20C60C3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5DFD25-4BED-43F8-AB5D-4E1812DE36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6D304A-BCC4-4F39-8EEA-13B02DA8D6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2223EF-AB5C-47F7-A53D-8225B5206C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D5FA26-3C2E-495C-80AC-08C09299E4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ED51CA-82BC-4F0E-B7F1-3FFCB2840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135210135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STSong"/>
                <a:ea typeface="STSong"/>
                <a:cs typeface="STSong"/>
              </a:rPr>
              <a:t>高职学生心理健康</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solidFill>
                <a:latin typeface="STSong"/>
                <a:ea typeface="STSong"/>
                <a:cs typeface="STSong"/>
              </a:rPr>
              <a:t>汇报人：XXX</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solidFill>
                <a:latin typeface="STSong"/>
                <a:ea typeface="STSong"/>
                <a:cs typeface="STSong"/>
              </a:rPr>
              <a:t>2024-01-11</a:t>
            </a:r>
          </a:p>
        </p:txBody>
      </p:sp>
      <p:sp>
        <p:nvSpPr>
          <p:cNvPr id="5" name="TextBox 5"/>
          <p:cNvSpPr txBox="1"/>
          <p:nvPr/>
        </p:nvSpPr>
        <p:spPr>
          <a:xfrm>
            <a:off x="3227388" y="2346149"/>
            <a:ext cx="2082501" cy="208250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高职学生心理健康概述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高职学生常见的心理问题</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高职学生心理健康的成因分析</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高职学生心理健康的干预措施</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高职学生心理健康的自我调适方法</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高职学生心理健康的成功案例分享</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高职学生心理健康概述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045" b="190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高职学生心理健康是指学生在高职院校学习期间所表现出的心理状态和心理适应能力，包括情绪、认知、行为和人际关系等方面。</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高职学生心理健康具有阶段性、发展性、差异性和复杂性等特点，不同阶段的学生面临的心理问题和发展需求也有所不同。</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良好的心理健康有助于学生个体全面发展，提高综合素质和竞争力。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促进个体全面发展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维护社会稳定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750" r="15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提高教育质量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417" r="7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高职学生作为未来社会的重要力量，其心理健康状况对社会的稳定和发展具有重要影响。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良好的心理健康有助于提高学生的学习积极性和创造力，从而提高教育质量。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高职学生心理健康的重要性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837" r="288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3847" r="1384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当前高职学生面临着学习压力、就业压力、人际关系压力等多方面的心理压力，部分学生存在焦虑、抑郁等心理问题。</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现状</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随着社会的发展和竞争的加剧，高职学生心理健康面临的挑战也在不断增加，如网络成瘾、自卑心理等新问题不断出现。</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挑战</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高职学生心理健康的现状与挑战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高职学生常见的心理问题</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学习压力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由于高职教育注重技能培养，学生面临理论与实践相结合的学习压力，担心自己无法掌握足够的技能和知识。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焦虑情绪</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学习压力可能导致学生出现焦虑情绪，表现为过度担心、紧张和恐惧，影响学习和生活。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学习压力与焦虑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高职学生处于青春期，人际关系敏感，容易产生人际冲突和困扰，如宿舍矛盾、同学间的攀比等。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人际关系困扰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部分学生缺乏自信，害怕与他人交往，出现社交焦虑，影响正常的社交活动。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社交焦虑</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781" r="287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自我价值迷茫</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高职学生处于自我探索的关键期，对未来职业和人生规划缺乏明确方向，容易产生自我价值迷茫。</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自尊心与自卑感交织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部分学生自尊心强，追求完美，但又容易自卑，觉得自己不如他人优秀。</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自我认同困惑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网络成瘾</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过度依赖网络</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部分高职学生沉迷于网络游戏、社交媒体等虚拟世界，无法自拔，影响正常的学习和生活。</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网络成瘾的负面影响</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长期网络成瘾可能导致学生出现心理问题，如抑郁、焦虑、社交障碍等。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抑郁与自杀倾向</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高职学生面临多方面的压力和困扰，可能出现抑郁情绪，表现为情绪低落、兴趣丧失等。</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抑郁情绪</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严重抑郁情绪可能导致学生产生自杀倾向，需要引起家长、学校和社会的高度关注和重视。</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自杀倾向</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高职学生心理健康的成因分析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个性特点</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个人性格、兴趣、爱好等方面的差异，导致面对压力和困难时的应对方式不同，容易出现心理问题。</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自尊心与自卑感</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高职学生在面对学业、就业等压力时，自尊心与自卑感交织，可能引发心理问题。</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自我认知</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高职学生处于青春期和成年早期的过渡阶段，自我认知和自我定位不清晰，容易产生自我认同危机。</a:t>
            </a:r>
          </a:p>
        </p:txBody>
      </p:sp>
      <p:pic>
        <p:nvPicPr>
          <p:cNvPr id="8" name="Picture 8"/>
          <p:cNvPicPr>
            <a:picLocks noChangeAspect="1"/>
          </p:cNvPicPr>
          <p:nvPr/>
        </p:nvPicPr>
        <p:blipFill>
          <a:blip r:embed="rId2"/>
          <a:srcRect t="16625" b="16625"/>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个人因素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家庭的教育方式对孩子的心理健康有重要影响，过于保护或过于严厉都可能导致孩子出现心理问题。</a:t>
            </a:r>
          </a:p>
        </p:txBody>
      </p:sp>
      <p:pic>
        <p:nvPicPr>
          <p:cNvPr id="5" name="Picture 5"/>
          <p:cNvPicPr>
            <a:picLocks noChangeAspect="1"/>
          </p:cNvPicPr>
          <p:nvPr/>
        </p:nvPicPr>
        <p:blipFill>
          <a:blip r:embed="rId2"/>
          <a:srcRect l="4708" r="4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600" r="146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9958" r="995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家庭教育方式</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家庭氛围是否和谐、融洽，对孩子的心理健康发展有直接影响。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家庭氛围</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家庭经济状况不佳可能导致孩子产生自卑、焦虑等心理问题。</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家庭经济状况</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家庭因素</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学习压力</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高职学生面临学业、考试、就业等多重压力，可能引发焦虑、抑郁等心理问题。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人际关系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与同学、老师等的人际关系问题，可能对学生的心理健康产生影响。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校园文化氛围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校园文化氛围是否积极、健康，对学生的心理健康有重要影响。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学校因素</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社会价值观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社会对高职学生的期望和评价标准，可能影响学生的自我认同和心理健康。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社会竞争压力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随着社会竞争的加剧，高职学生面临的就业压力也越来越大，可能引发心理问题。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网络环境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网络信息的泛滥、网络成瘾等问题，对学生的心理健康产生负面影响。</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社会因素</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https://d.book118.com/926135210135010053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2024-09-20T09:11:44.080</cp:lastPrinted>
  <dcterms:created xsi:type="dcterms:W3CDTF">2024-09-20T01:11:44Z</dcterms:created>
  <dcterms:modified xsi:type="dcterms:W3CDTF">2024-09-20T01:11:46Z</dcterms:modified>
</cp:coreProperties>
</file>