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E0509-0818-411B-8DBB-A7806A72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B0D09-45FC-40E4-B31B-11819C04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E5916-1669-4CAB-A5B7-63B53788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8D6FF-5F08-4345-B1CC-BDD69BA98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5E4E2-3E22-44CA-8CC1-4E9DC9CE3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E659C8-0999-4318-B838-307C827C0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F25D6-AAA0-4CA1-962D-C84C0997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76527-FA9A-488B-8699-D89AD581C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00438-CD75-4BC0-8AE2-21BBE886B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87BF9-02E7-466D-A264-0A2B27EF6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A1968-FE0C-4F1F-8864-BDE3F04B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40114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促脉中医特色护理查房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促脉中医特色护理查房概述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促脉中医特色护理查房内容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促脉中医特色护理查房实施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促脉中医特色护理查房效果评价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促脉中医特色护理查房案例分享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促脉中医特色护理查房概述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促脉中医特色护理查房是一种以中医理论为基础，结合现代护理理念，通过系统、规范的程序对病人进行全面评估、指导和监控的护理活动。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强调整体观念、辩证施护，注重个体化护理方案的制定和实施，充分运用中医特色护理技术，如穴位按摩、拔罐、艾灸等，以达到促进病人康复的目的。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全面评估病人病情和护理需求，为制定个体化护理方案提供依据。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及时发现和解决护理过程中存在的问题，提高护理质量。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促进医护人员之间的交流与合作，提高团队协作能力。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提高护士的专业技能和中医护理理论知识水平。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查房前，护士应了解病人的基本情况，准备好相关资料和工具，如病历、护理记录、中医特色护理技术等。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中医特色护理操作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根据病人情况，实施中医特色护理技术，如穴位按摩、拔罐、艾灸等。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开始查房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护士长或资深护士主持查房，首先向病人及家属介绍查房目的和流程，然后逐一检查病人情况，包括生命体征、病情状况、护理措施等。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讨论与总结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查房结束后，进行讨论和总结，针对病人情况制定个体化护理方案，提出改进意见和建议。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促脉中医特色护理查房内容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姓名、年龄、性别、病情状况等。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望、闻、问、切四诊合参，判断患者证候类型。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患者中医证候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了解患者的生活习惯、饮食习惯、心理状况等，评估患者的护理需求。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根据患者病情和护理需求，制定个性化的护理计划，包括饮食调护、起居调护、情志调护等。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定期评估患者的病情状况和护理效果，及时调整护理计划，确保护理效果。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中药熏蒸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中药敷贴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中医特色护理技术应用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511" r="185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262" r="192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根据患者病情，选择合适的穴位进行艾灸，以温通气血、扶正祛邪。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在适当的穴位上拔罐，以疏通经络、调和气血，缓解疼痛等症状。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利用中药煎煮产生的蒸汽熏蒸患部，以温经散寒、活血通络。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将中药研成粉末，用适当的介质调成糊状，敷于患处，以缓解疼痛、肿胀等症状。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促脉中医特色护理查房实施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https://d.book118.com/926140114205010044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2024-09-13T06:27:30.894</cp:lastPrinted>
  <dcterms:created xsi:type="dcterms:W3CDTF">2024-09-12T22:27:30Z</dcterms:created>
  <dcterms:modified xsi:type="dcterms:W3CDTF">2024-09-12T22:27:32Z</dcterms:modified>
</cp:coreProperties>
</file>