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957E0-9FB0-4933-9EE3-ABEC28912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E0434-0CF2-4569-9005-2D4032B26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432F8-E2BE-46FC-99A7-19526FB28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CB562-A4DA-4E69-A08D-79F1AA6E9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580345-5207-46AA-817D-639F8F1F1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D44BC3-B63C-4AAA-9164-DA77FCE6B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A1E9C5-C593-4714-82F6-910FE08B8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7007A-AB74-471A-90B0-563EC73C9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56868-56B6-4672-854F-9F12EFD3F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4E017-4248-4040-80B9-FADFA360D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041A9-097A-42BA-827B-D70265F46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4215300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安全管理应急预案之锅炉炉管爆管的应急预案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事故风险分析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应急预案组织与协调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后期处置与恢复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预案培训与演练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预案管理与更新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确保在锅炉炉管发生爆管事故时，能够迅速、有效地进行应急处置，降低事故损失，保障人员安全和生产稳定。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锅炉作为工业生产中的重要设备，其安全运行对于企业的正常生产和员工的生命安全至关重要。然而，由于各种原因，锅炉炉管爆管事故时有发生，因此制定相应的应急预案至关重要。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5176" r="517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锅炉炉管在高温、高压等恶劣工况下发生破裂，导致炉内水汽喷出、设备损坏和生产中断的事故。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锅炉炉管爆管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安全管理人员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紧急救援队伍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为应对突发事件或事故而预先制定的行动计划和措施，旨在快速、有效地应对，降低事故损失。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负责企业安全生产管理的人员，包括安全主任、安全员等。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经过专业培训，负责在事故发生后进行紧急救援和处置的专业队伍。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定义与术语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事故风险分析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5" name="AutoShape 5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6" name="Connector 6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10" name="AutoShape 10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2" name="Freeform 12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5" name="AutoShape 15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8" name="AutoShape 18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20" name="Freeform 20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Freeform 23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7" name="Freeform 27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Freeform 31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5" name="Freeform 35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识别可能引发锅炉炉管爆管的因素，如超温、超压、腐蚀、磨损等。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确定锅炉炉管爆管可能发生的部位和影响范围。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分析锅炉炉管爆管可能导致的后果，如人员伤亡、设备损坏、生产中断等。</a:t>
            </a:r>
            <a:endParaRPr lang="en-US" sz="1100"/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31" name="AutoShape 31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TextBox 32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4" name="TextBox 34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对锅炉炉管爆管的风险进行评估，确定风险等级。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6" name="AutoShape 36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TextBox 37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9" name="TextBox 39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根据风险等级，制定相应的应急预案和防范措施。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41" name="AutoShape 41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3" name="TextBox 43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定期对锅炉炉管进行检查和维护，确保设备处于良好状态。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5" name="Freeform 5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8" name="Freeform 8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11" name="Freeform 11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</a:t>
              </a:r>
            </a:p>
          </p:txBody>
        </p:sp>
      </p:grpSp>
      <p:sp>
        <p:nvSpPr>
          <p:cNvPr id="35" name="AutoShape 35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7" name="TextBox 37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制定并实施锅炉炉管爆管的应急预案，包括应急组织、通讯联络、应急救援等。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0" name="TextBox 40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定期进行应急演练，提高应急响应能力。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3" name="TextBox 43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加强员工安全培训，提高员工的安全意识和应对突发事件的能力。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应急预案组织与协调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指挥长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负责全面指挥协调应急救援工作，调动各方资源，组织制定救援方案，下达救援指令。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副指挥长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协助指挥长工作，负责组织制定救援方案，协调各方资源，确保救援工作顺利进行。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负责执行指挥部下达的指令，参与救援工作，负责现场救援的协调和指挥。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应急指挥部组成与职责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建立应急协调小组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负责协调各方资源，确保救援工作顺利进行。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建立救援协作机制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加强与相关部门的协作配合，形成合力，提高救援效率。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建立信息通报机制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及时通报救援进展情况，确保信息畅通。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应急协调机制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人力调配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根据救援需要，及时调配人员，确保救援工作有足够的人力资源。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物力调配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根据救援需要，及时调配物资和设备，确保救援工作顺利进行。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财力调配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根据救援需要，及时调配资金，确保救援工作的财力保障。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应急资源调配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关闭相关阀门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紧急排水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隔离现场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现场处置流程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6696" r="1669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当锅炉炉管发生爆管时，应立即停止锅炉运行，关闭燃料供应，并切断锅炉电源。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迅速关闭与爆管相关的进、出口阀门，阻止蒸汽和水流入爆管部位。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打开锅炉紧急排水阀，将锅炉内部的水迅速排出，降低水位。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设置警戒线，禁止无关人员进入现场，确保现场安全。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https://d.book118.com/926142153001010054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2024-09-20T22:09:48.060</cp:lastPrinted>
  <dcterms:created xsi:type="dcterms:W3CDTF">2024-09-20T14:09:48Z</dcterms:created>
  <dcterms:modified xsi:type="dcterms:W3CDTF">2024-09-20T14:09:50Z</dcterms:modified>
</cp:coreProperties>
</file>