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EC844A-F9F2-4285-96EF-0F0E916AD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FF366-EA95-4F3D-BF31-978C17AE2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0A2FF1-87FE-4E2B-9FA1-D8A058E8D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9B39A9-A003-4C73-8694-24A92500C1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399BD4-9EB5-4259-B6E8-02C57BF5B8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5B6889-8B99-4C42-8DAC-3B390FA63E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12C168-16CA-41A3-A3CB-C270BD8D4B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4AB4A7-A7B2-4065-B38F-46D038A34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E6DA8-1A3E-4DFC-B2A1-A2F1AFAC21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B1FB10-B400-484A-85CD-D2633CE8A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FD786-8083-4892-83BF-EBD3C3ABE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145155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全面质量管理体系建设报告</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全面质量管理体系概述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全面质量管理体系建设现状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全面质量管理体系建设方案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全面质量管理体系实施与运行</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全面质量管理体系持续改进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本报告旨在阐述全面质量管理体系建设的重要性，分析当前企业质量管理面临的挑战，提出构建全面质量管理体系的策略和措施，以提升企业质量管理水平和核心竞争力。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市场竞争的加剧和消费者需求的多样化，质量管理已成为企业生存和发展的关键因素。全面质量管理体系作为一种先进的质量管理方法，强调全员参与、全过程控制和持续改进，对于提高企业质量管理水平和市场竞争力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本报告将围绕全面质量管理体系建设的各个方面展开讨论，包括质量文化、质量策划、质量控制、质量保证和质量改进等方面。同时，将结合企业实际情况，提出针对性的建议和措施。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本报告将重点关注企业如何构建全面质量管理体系，包括制定质量方针和目标、明确质量职责和权限、加强质量教育和培训、实施全过程质量控制、开展质量改进活动等方面的内容。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全面质量管理体系概述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010" r="1001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在质量方面指挥和控制组织的管理体系，强调质量管理体系是各项管理活动得以有效开展的基础和保障。</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一种全员参与、全过程控制、全面管理企业质量的管理体系。</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以质量管理为中心，以全员参与为基础，通过让顾客满意和本组织所有成员及社会受益而达到长期成功的管理途径。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全面质量管理体系的定义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全面质量管理体系的重要性</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提高产品质量和服务水平，增强企业竞争力。</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促进企业持续改进和创新，实现可持续发展。</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强化企业风险管理，保障企业稳健运营。</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提升企业形象和品牌价值，赢得更多市场份额。</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质量策划</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质量控制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质量保证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质量改进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全面质量管理体系的构成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确定质量目标、制定质量计划和策略、明确质量职责和权限等。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提供信任证明，确保产品和服务满足质量要求，增强客户信心。</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通过检验、测试、审核等手段确保产品和服务符合质量要求。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通过持续改进和创新，提高产品质量和服务水平，满足不断变化的市场需求。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全面质量管理体系建设现状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初步建立阶段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企业引入全面质量管理理念，初步建立质量管理体系框架，包括质量方针、目标、组织结构等。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深化完善阶段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在初步建立的基础上，企业不断完善质量管理体系，加强流程管理、标准化建设、数据分析等方面的工作。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持续改进阶段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企业以追求卓越为目标，通过持续改进质量管理体系，提高产品质量和客户满意度。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建设历程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提高了产品质量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通过全面质量管理，企业能够及时发现并解决生产过程中的问题，减少产品缺陷和不良品率，提高产品质量。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增强了客户满意度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企业关注客户需求和反馈，通过改进产品和服务质量，提高客户满意度和忠诚度。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提升了企业形象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全面质量管理作为企业核心竞争力的重要组成部分，能够提升企业形象和品牌价值。</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建设成果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质量管理体系与业务融合不够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质量管理体系建设往往被视为一项独立的工作，与企业的业务战略和日常运营融合不够，导致质量管理体系的实际效果有限。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员工参与度不高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全面质量管理需要全员参与，但在实际推行过程中，往往只有少数质量管理人员参与，员工参与度不高，影响了质量管理体系的有效运行。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缺乏持续改进的动力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企业在初步建立质量管理体系后，往往缺乏持续改进的动力和机制，导致质量管理体系不能与时俱进，无法适应市场和客户需求的变化。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全面质量管理体系建设方案</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优化流程和管理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通过质量管理体系的建设，优化企业内部的流程和管理，提高工作效率，降低运营成本。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培育质量文化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通过全员参与和持续改进，培育企业的质量文化，形成追求卓越、注重细节的工作氛围。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提高产品和服务质量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通过全面质量管理，不断提升产品和服务的质量水平，满足客户需求，增强市场竞争力。</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https://d.book118.com/926145155021010042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STKaiti</vt:lpstr>
      <vt:lpstr>PingFang SC</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2024-09-09T09:13:35.861</cp:lastPrinted>
  <dcterms:created xsi:type="dcterms:W3CDTF">2024-09-09T01:13:35Z</dcterms:created>
  <dcterms:modified xsi:type="dcterms:W3CDTF">2024-09-09T01:13:38Z</dcterms:modified>
</cp:coreProperties>
</file>