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A3BC6-6B93-481B-B10A-FE1088090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118F5-6588-409F-BDF4-110CEC7A9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4ACEC-075F-4A73-B77C-BB0442FA4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0D1D5-5339-4C45-AC8A-5D9734F3F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B9E181-309A-4B2B-A31B-7920059CB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B4254C-1C95-4573-B7B3-080A2B039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535DBC-CA49-488E-84E2-D9D0BEBF6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8FFCA-8155-4E58-8946-D3A879651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248DB-6393-4D09-BE5B-58C87AB5A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34917-2649-400D-97D7-E5AB26F54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05D14-5D94-4754-B65E-E2BEBDF1C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21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5214505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现代企业职业经理人沟通技巧管理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沟通基础与重要性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倾听与表达能力培养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书面沟通技巧提升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面对面交流技巧掌握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团队协作与跨部门沟通优化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网络时代下的新型沟通方式探索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总结回顾与未来趋势预测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沟通基础与重要性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54" b="2575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沟通作用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沟通在企业中发挥着至关重要的作用，包括协调团队行动、促进合作、解决问题、推动创新等。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沟通是人与人之间传递信息、交流思想和情感的过程，涉及语言、文字、表情、动作等多种方式。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9743" b="974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职场沟通面临着多种挑战，如信息过载、沟通障碍、文化差异、时间压力等。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有效的职场沟通可以带来诸多机遇，如建立信任、提升领导力、促进团队协作、实现个人成长等。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职场沟通挑战与机遇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良好的沟通有助于减少误解和冲突，提高团队协作效率。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促进创新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开放、坦诚的沟通氛围有助于激发员工创新思维，推动企业创新发展。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增强企业凝聚力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良好的沟通有助于建立员工之间的信任，增强企业凝聚力。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积极、有效的对外沟通有助于提升企业品牌形象，增强企业竞争力。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良好沟通对企业价值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倾听与表达能力培养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017" b="2501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积极倾听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保持开放心态，专注于说话者，通过点头、微笑等方式鼓励说话者继续表达。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理解反馈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在倾听过程中，通过重述、总结等方式确保自己正确理解说话者的意思。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避免打断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尊重说话者的表达，避免过早打断或提出自己的见解。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有效倾听技巧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在表达前明确自己的目的和想要传达的信息，确保表达内容清晰、简洁。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使用有效词汇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选择具体、生动的词汇来描述事物，避免使用模糊或抽象的词汇。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结构化表达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采用逻辑清晰的结构来组织语言，如总分总、因果关系等，使表达更易于理解。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清晰表达策略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敏锐察觉自己和他人的情感变化，理解情感背后的需求和动机。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识别情感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管理情感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运用同理心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保持情绪稳定，以积极、冷静的态度应对各种情况，避免情绪失控。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站在他人的角度思考问题，理解他人的感受和需求，从而建立更好的人际关系。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情感管理与同理心运用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书面沟通技巧提升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邮件主题明确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在邮件主题中简要概括邮件内容，便于收件人快速了解邮件主旨。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称谓恰当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根据收件人的身份和与你的关系，选择合适的称谓，如“尊敬的XX总”或“亲爱的XX经理”。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正文简洁明了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在邮件正文中，直接、简洁地阐述你的想法、要求或问题，避免使用过多的修饰词和复杂的句式。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结尾礼貌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在邮件结尾处，表达你的感谢和期待回复的心情，同时留下你的联系方式，方便收件人回复。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商务邮件写作规范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明确报告目的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在撰写报告前，明确报告的目的和受众，以便选择合适的写作风格和呈现方式。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数据支撑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在报告中，使用数据和图表来支撑你的观点和分析，增强报告的说服力和可信度。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结构清晰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合理安排报告的结构，包括标题、摘要、目录、正文、结论和建议等部分，使报告易于阅读和理解。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实例分析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结合具体案例或实例进行分析，可以更直观地展示问题和解决方案，提高报告的实用性。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报告撰写方法与实例分析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选择合适的图表类型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图表设计简洁明了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在设计图表时，注意简洁明了地呈现数据和信息，避免过多的装饰和复杂的色彩搭配。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数据标签清晰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在图表中添加数据标签，可以更方便地查看和理解数据，提高图表的易读性。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根据数据的特点和表达需求，选择合适的图表类型，如柱状图、折线图、饼图等。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图表与文字结合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将图表与文字说明相结合，可以更全面地解释和分析数据，增强报告的整体效果。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图表辅助工具应用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面对面交流技巧掌握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https://d.book118.com/926152145055010035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2024-09-05T02:38:36.002</cp:lastPrinted>
  <dcterms:created xsi:type="dcterms:W3CDTF">2024-09-04T18:38:36Z</dcterms:created>
  <dcterms:modified xsi:type="dcterms:W3CDTF">2024-09-04T18:38:37Z</dcterms:modified>
</cp:coreProperties>
</file>