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D14FF-DA41-4FA5-94DC-5A3AF1C47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D0AF2-BC3D-4E24-9F91-ECDDCEFD0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455A47-E985-4F3E-8D01-9EAC1B640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3778A-E7B2-4B31-AAD2-4D169206D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12FF8C-7149-4788-BBCC-A05684AE8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429831-C0FA-4B10-AC05-6FD9D6F51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EA7980-FE36-4787-9D16-A9148F00E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8DE5E6-F69A-45A1-9472-26D18321A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A2D2D-4032-4256-98FB-B1F25FDA8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0F429-7199-4F25-8338-DD874EBD5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36B35C-81CF-4720-A3E6-1096BA800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15222301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子宫脱垂的发病机制和治疗措施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子宫脱垂的发病机制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子宫脱垂的临床表现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子宫脱垂的诊断与鉴别诊断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子宫脱垂的治疗措施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子宫脱垂的并发症与预防措施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深入了解子宫脱垂的发病原因和机制，为预防和治疗提供理论依据。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阐述子宫脱垂的发病机制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介绍子宫脱垂的治疗方法，包括非手术治疗和手术治疗，为患者提供合适的治疗方案。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探讨治疗措施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73" r="318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887" r="2688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子宫脱垂是指子宫从正常位置沿阴道下降，宫颈外口达坐骨棘水平以下，甚至子宫全部脱出于阴道口以外。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根据脱垂的程度可分为轻度、中度和重度子宫脱垂。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子宫脱垂的定义和分类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子宫脱垂的发病机制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https://d.book118.com/926152223010010103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2024-09-28T03:34:04.317</cp:lastPrinted>
  <dcterms:created xsi:type="dcterms:W3CDTF">2024-09-27T19:34:04Z</dcterms:created>
  <dcterms:modified xsi:type="dcterms:W3CDTF">2024-09-27T19:34:06Z</dcterms:modified>
</cp:coreProperties>
</file>