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NRRILQ+NPRNGO+MicrosoftYaHei-Bold"/>
      <p:regular r:id="rId21"/>
    </p:embeddedFont>
    <p:embeddedFont>
      <p:font typeface="UPSSLA+MS-UIGothic"/>
      <p:regular r:id="rId22"/>
    </p:embeddedFont>
    <p:embeddedFont>
      <p:font typeface="OJVGPE+IRMJWL+ArialMT"/>
      <p:regular r:id="rId23"/>
    </p:embeddedFont>
    <p:embeddedFont>
      <p:font typeface="GQABAI+DTFHIW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F294A-8126-40CA-8B9D-AB2E7E29C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F5604-02FC-44AB-A272-92E9062EE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8A760-8554-4993-A9B6-B17E83AF9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3E4E0-FC98-4D4C-A954-93DE52CA7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08806-2C94-4560-B507-356CE8566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45D2E-8B00-4457-BCF5-680B3EF37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D48D0-CC9F-4CA1-A00B-B3CD6FF15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95C1E-5305-4CBD-9761-373F7F144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2B494-D8C4-4A6A-8177-C18A7ADB4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7F676-BE30-4F69-B110-3D3082F82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A6796-D6E8-4F48-97F9-FDF1A5E0B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53124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NRRILQ+NPRNGO+MicrosoftYaHei-Bold"/>
                <a:cs typeface="NRRILQ+NPRNGO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NRRILQ+NPRNGO+MicrosoftYaHei-Bold"/>
                <a:cs typeface="NRRILQ+NPRNGO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NRRILQ+NPRNGO+MicrosoftYaHei-Bold"/>
                <a:cs typeface="NRRILQ+NPRNGO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NRRILQ+NPRNGO+MicrosoftYaHei-Bold"/>
                <a:cs typeface="NRRILQ+NPRNGO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286500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绘</a:t>
            </a:r>
            <a:r>
              <a:rPr sz="4950">
                <a:solidFill>
                  <a:srgbClr val="1B1B1B"/>
                </a:solidFill>
                <a:latin typeface="UPSSLA+MS-UIGothic"/>
                <a:cs typeface="UPSSLA+MS-UIGothic"/>
              </a:rPr>
              <a:t>本《活了万次的猫</a:t>
            </a:r>
          </a:p>
          <a:p>
            <a:pPr marL="188595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UPSSLA+MS-UIGothic"/>
                <a:cs typeface="UPSSLA+MS-UIGothic"/>
              </a:rPr>
              <a:t>》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UPSSLA+MS-UIGothic"/>
                <a:cs typeface="UPSSL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JVGPE+IRMJWL+ArialMT"/>
                <a:cs typeface="OJVGPE+IRMJW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2400">
                <a:solidFill>
                  <a:srgbClr val="000000"/>
                </a:solidFill>
                <a:latin typeface="UPSSLA+MS-UIGothic"/>
                <a:cs typeface="UPSSLA+MS-UIGothic"/>
              </a:rPr>
              <a:t>本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00000"/>
                </a:solidFill>
                <a:latin typeface="UPSSLA+MS-UIGothic"/>
                <a:cs typeface="UPSSLA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1859470"/>
            <a:ext cx="2795276" cy="2541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JVGPE+IRMJWL+ArialMT"/>
                <a:cs typeface="OJVGPE+IRMJW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UPSSLA+MS-UIGothic"/>
                <a:cs typeface="UPSSLA+MS-UIGothic"/>
              </a:rPr>
              <a:t>故事内容分析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JVGPE+IRMJWL+ArialMT"/>
                <a:cs typeface="OJVGPE+IRMJW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000000"/>
                </a:solidFill>
                <a:latin typeface="UPSSLA+MS-UIGothic"/>
                <a:cs typeface="UPSSLA+MS-UIGothic"/>
              </a:rPr>
              <a:t>特色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鉴赏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JVGPE+IRMJWL+ArialMT"/>
                <a:cs typeface="OJVGPE+IRMJW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UPSSLA+MS-UIGothic"/>
                <a:cs typeface="UPSSLA+MS-UIGothic"/>
              </a:rPr>
              <a:t>教育意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000000"/>
                </a:solidFill>
                <a:latin typeface="UPSSLA+MS-UIGothic"/>
                <a:cs typeface="UPSSLA+MS-UIGothic"/>
              </a:rPr>
              <a:t>探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讨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JVGPE+IRMJWL+ArialMT"/>
                <a:cs typeface="OJVGPE+IRMJW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2400">
                <a:solidFill>
                  <a:srgbClr val="000000"/>
                </a:solidFill>
                <a:latin typeface="UPSSLA+MS-UIGothic"/>
                <a:cs typeface="UPSSLA+MS-UIGothic"/>
              </a:rPr>
              <a:t>本教学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0000"/>
                </a:solidFill>
                <a:latin typeface="UPSSLA+MS-UIGothic"/>
                <a:cs typeface="UPSSLA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JVGPE+IRMJWL+ArialMT"/>
                <a:cs typeface="OJVGPE+IRMJW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2400">
                <a:solidFill>
                  <a:srgbClr val="000000"/>
                </a:solidFill>
                <a:latin typeface="UPSSLA+MS-UIGothic"/>
                <a:cs typeface="UPSSLA+MS-UIGothic"/>
              </a:rPr>
              <a:t>本影响与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0000"/>
                </a:solidFill>
                <a:latin typeface="UPSSLA+MS-UIGothic"/>
                <a:cs typeface="UPSSLA+MS-UIGothic"/>
              </a:rPr>
              <a:t>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UPSSLA+MS-UIGothic"/>
                <a:cs typeface="UPSSLA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RRILQ+NPRNGO+MicrosoftYaHei-Bold"/>
                <a:cs typeface="NRRILQ+NPRNG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RRILQ+NPRNGO+MicrosoftYaHei-Bold"/>
                <a:cs typeface="NRRILQ+NPRNGO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53000" y="3441675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4500">
                <a:solidFill>
                  <a:srgbClr val="000000"/>
                </a:solidFill>
                <a:latin typeface="UPSSLA+MS-UIGothic"/>
                <a:cs typeface="UPSSLA+MS-UIGothic"/>
              </a:rPr>
              <a:t>本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000000"/>
                </a:solidFill>
                <a:latin typeface="UPSSLA+MS-UIGothic"/>
                <a:cs typeface="UPSSLA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作者介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01486" cy="1301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OJVGPE+IRMJWL+ArialMT"/>
                <a:cs typeface="OJVGPE+IRMJWL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佐野洋子：日本著名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本作家，出生于中国北京，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毕业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于日本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京武藏野美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大学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系，曾在德国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堡造型大学学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。佐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野洋子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作了众多充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幽默和哲理的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本，作品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格独特，深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受孩子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作品背景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478434" cy="697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OJVGPE+IRMJWL+ArialMT"/>
                <a:cs typeface="OJVGPE+IRMJWL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《活了万次的猫》是佐野洋子的代表作之一，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作灵感来源于她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生命和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情的思考。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以独特的叙述方式和富有哲</a:t>
            </a:r>
          </a:p>
          <a:p>
            <a:pPr marL="20320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理的故事情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，探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了生命的意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情的真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谛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作品概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 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415" y="1374555"/>
            <a:ext cx="5125200" cy="15761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OJVGPE+IRMJWL+ArialMT"/>
                <a:cs typeface="OJVGPE+IRMJWL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《活了万次的猫》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述了一只不死猫的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。</a:t>
            </a:r>
          </a:p>
          <a:p>
            <a:pPr marL="203199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只猫曾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一万次，但每一次生命都毫无意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，</a:t>
            </a:r>
          </a:p>
          <a:p>
            <a:pPr marL="20319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直到它遇到了一只白猫，才真正体会到了生命和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</a:p>
          <a:p>
            <a:pPr marL="2031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情的意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以独特的角度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诠释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了生命和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情</a:t>
            </a:r>
          </a:p>
          <a:p>
            <a:pPr marL="2031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的主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，引人深思。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RRILQ+NPRNGO+MicrosoftYaHei-Bold"/>
                <a:cs typeface="NRRILQ+NPRNG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RRILQ+NPRNGO+MicrosoftYaHei-Bold"/>
                <a:cs typeface="NRRILQ+NPRNGO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UPSSLA+MS-UIGothic"/>
                <a:cs typeface="UPSSLA+MS-UIGothic"/>
              </a:rPr>
              <a:t>故事内容分析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故事情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梳理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故事开篇描述了猫的神奇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198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猫曾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是国王的猫、水手的猫、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术师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的猫等，但每次都因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各种原因死去。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直到它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成一只野猫，才真正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到自由和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情的意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，并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与心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的白猫共度余生。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它活了万次又死了万次。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角色性格分析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猫的性格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了从傲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慢自大、冷漠无情到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勇敢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定、善良温暖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猫的性格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转变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和自我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在不同身份和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中，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猫的性格逐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成熟和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丰富。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主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思想解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41607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故事主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情、自由、成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和自我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知。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猫的神奇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，引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导读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者思考生命的意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和价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8849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了自由、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情和成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在人生中的重要性，鼓励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者追求真正的幸福和自我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UPSSLA+MS-UIGothic"/>
                <a:cs typeface="UPSSL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RRILQ+NPRNGO+MicrosoftYaHei-Bold"/>
                <a:cs typeface="NRRILQ+NPRNGO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RRILQ+NPRNGO+MicrosoftYaHei-Bold"/>
                <a:cs typeface="NRRILQ+NPRNGO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4500">
                <a:solidFill>
                  <a:srgbClr val="000000"/>
                </a:solidFill>
                <a:latin typeface="UPSSLA+MS-UIGothic"/>
                <a:cs typeface="UPSSLA+MS-UIGothic"/>
              </a:rPr>
              <a:t>特色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鉴赏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绘</a:t>
            </a: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画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RRILQ+NPRNGO+MicrosoftYaHei-Bold"/>
                <a:cs typeface="NRRILQ+NPRNG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RRILQ+NPRNGO+MicrosoftYaHei-Bold"/>
                <a:cs typeface="NRRILQ+NPRNG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RRILQ+NPRNGO+MicrosoftYaHei-Bold"/>
                <a:cs typeface="NRRILQ+NPRNG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UPSSLA+MS-UIGothic"/>
                <a:cs typeface="UPSSLA+MS-UIGothic"/>
              </a:rPr>
              <a:t>独特的画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风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细节处</a:t>
            </a:r>
            <a:r>
              <a:rPr sz="2000">
                <a:solidFill>
                  <a:srgbClr val="006B73"/>
                </a:solidFill>
                <a:latin typeface="UPSSLA+MS-UIGothic"/>
                <a:cs typeface="UPSSLA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UPSSLA+MS-UIGothic"/>
                <a:cs typeface="UPSSLA+MS-UIGothic"/>
              </a:rPr>
              <a:t>情感表达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本的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格独特，色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明且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饱满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人留下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深刻的印象。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作者在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画中注重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细节处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理，每一只猫的毛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都清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晰可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，表情生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本的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感染力。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过绘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格，作者成功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达出故事中的情感，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者能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更好地理解故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事的主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和情感。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言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简洁</a:t>
            </a:r>
            <a:r>
              <a:rPr sz="2300" spc="25">
                <a:solidFill>
                  <a:srgbClr val="006B73"/>
                </a:solidFill>
                <a:latin typeface="UPSSLA+MS-UIGothic"/>
                <a:cs typeface="UPSSLA+MS-UIGothic"/>
              </a:rPr>
              <a:t>明了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UPSSLA+MS-UIGothic"/>
                <a:cs typeface="UPSSLA+MS-UIGothic"/>
              </a:rPr>
              <a:t>生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006B73"/>
                </a:solidFill>
                <a:latin typeface="UPSSLA+MS-UIGothic"/>
                <a:cs typeface="UPSSLA+MS-UIGothic"/>
              </a:rPr>
              <a:t>形象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UPSSLA+MS-UIGothic"/>
                <a:cs typeface="UPSSLA+MS-UIGothic"/>
              </a:rPr>
              <a:t>富有哲理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本的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明了，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易于理解，适合所有年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段的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作者运用生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言，将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故事情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和角色形象栩栩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如生地展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者面前。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言中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含深刻的哲理，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导读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者思考生命的意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UPSSLA+MS-UIGothic"/>
                <a:cs typeface="UPSSL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构布局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PSSLA+MS-UIGothic"/>
                <a:cs typeface="UPSSLA+MS-UIGothic"/>
              </a:rPr>
              <a:t>巧妙的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FFFDFD"/>
                </a:solidFill>
                <a:latin typeface="UPSSLA+MS-UIGothic"/>
                <a:cs typeface="UPSSLA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PSSLA+MS-UIGothic"/>
                <a:cs typeface="UPSSLA+MS-UIGothic"/>
              </a:rPr>
              <a:t>首尾呼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本的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构布局非常巧妙，情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节紧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凑，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引人入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胜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本的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构布局做到了首尾呼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，使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整个故事更加完整和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一。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FFFDFD"/>
                </a:solidFill>
                <a:latin typeface="UPSSLA+MS-UIGothic"/>
                <a:cs typeface="UPSSLA+MS-UIGothic"/>
              </a:rPr>
              <a:t>奏感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作者通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巧妙的布局，使故事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奏感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让读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者在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阅读过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程中始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保持高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度的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DFD"/>
                </a:solidFill>
                <a:latin typeface="UPSSLA+MS-UIGothic"/>
                <a:cs typeface="UPSSLA+MS-UIGothic"/>
              </a:rPr>
              <a:t>趣。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RRILQ+NPRNGO+MicrosoftYaHei-Bold"/>
                <a:cs typeface="NRRILQ+NPRNGO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RRILQ+NPRNGO+MicrosoftYaHei-Bold"/>
                <a:cs typeface="NRRILQ+NPRNGO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UPSSLA+MS-UIGothic"/>
                <a:cs typeface="UPSSLA+MS-UIGothic"/>
              </a:rPr>
              <a:t>教育意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4500">
                <a:solidFill>
                  <a:srgbClr val="000000"/>
                </a:solidFill>
                <a:latin typeface="UPSSLA+MS-UIGothic"/>
                <a:cs typeface="UPSSLA+MS-UIGothic"/>
              </a:rPr>
              <a:t>探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PSSLA+MS-UIGothic"/>
                <a:cs typeface="UPSSLA+MS-UIGothic"/>
              </a:rPr>
              <a:t>生命教育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UPSSLA+MS-UIGothic"/>
                <a:cs typeface="UPSSLA+MS-UIGothic"/>
              </a:rPr>
              <a:t>生命无常与珍惜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本通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猫多次死而复生的故事，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孩子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到生命的短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暂</a:t>
            </a: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和无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常，从而学会珍惜当下，更加珍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生命。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UPSSLA+MS-UIGothic"/>
                <a:cs typeface="UPSSLA+MS-UIGothic"/>
              </a:rPr>
              <a:t>尊重生命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故事中的猫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了多次死亡，但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每次都能重新活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来，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有助于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培养孩子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UPSSLA+MS-UIGothic"/>
                <a:cs typeface="UPSSLA+MS-UIGothic"/>
              </a:rPr>
              <a:t>生命的敬畏和尊重。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https://d.book118.com/926153124132010054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NRRILQ+NPRNGO+MicrosoftYaHei-Bold</vt:lpstr>
      <vt:lpstr>SimSun</vt:lpstr>
      <vt:lpstr>UPSSLA+MS-UIGothic</vt:lpstr>
      <vt:lpstr>OJVGPE+IRMJWL+ArialMT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2024-09-21T16:38:24.452</cp:lastPrinted>
  <dcterms:created xsi:type="dcterms:W3CDTF">2024-09-21T08:38:24Z</dcterms:created>
  <dcterms:modified xsi:type="dcterms:W3CDTF">2024-09-21T08:38:25Z</dcterms:modified>
</cp:coreProperties>
</file>