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4140F-BE97-4C68-869C-FEB05B6AB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3D8E7-49B1-4941-8D12-66D549CC7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F0D9D-4A60-4BD7-BB5C-956340CD6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C73C4-A776-4CF3-A937-BD492CEF5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971049-8729-4AD4-BF37-5737679C7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16EB5B-3081-4B22-8569-6A166C542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7D5E7F-22A4-4603-A747-D5E27A00E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F72AA-171B-4989-86B4-87F471DB2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96B62-0886-4A29-97AC-9A9C97227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4FF06-006F-44C1-83B6-0CBDAC49A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9F673-2151-4120-A88D-E4CCB164D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532152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焊接规范培训中的危险源识别和控制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焊接规范培训背景与意义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危险源识别方法及技巧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常见危险源类型及案例分析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危险源控制措施及实施方法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焊接规范培训背景与意义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高温、高压、高亮度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有害气体和烟尘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火灾和爆炸风险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焊接过程中产生高温、高压和高亮度，容易造成烧伤、烫伤和眼睛损伤。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焊接过程中产生的有害气体和烟尘对人体健康有害，如长期吸入可引起尘肺等疾病。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焊接过程中如操作不当或设备故障，容易引发火灾和爆炸等严重事故。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焊接工艺特点及危险性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通过培训使学员了解焊接过程中的危险源及其控制措施，提高安全意识。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培训要求学员熟练掌握焊接操作规程，严格按照规范进行操作，避免事故发生。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培训要求学员掌握应急处理技能，能够在事故发生时迅速采取措施，防止事故扩大。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掌握焊接安全知识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规范操作行为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提高应急处理能力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提高操作技能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提升安全意识及操作技能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通过理论学习和实践操作相结合的方式，提高学员的焊接操作技能水平，减少操作失误。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培训要求学员养成遵守焊接规范的良好习惯，做到“安全第一，预防为主”。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通过案例分析、事故模拟等形式，使学员深刻认识到焊接过程中的危险性，从而增强安全意识。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危险源识别方法及技巧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现场勘查与观察法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深入焊接作业现场，全面了解焊接设备、材料、工艺及环境状况。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通过直接观察焊接作业过程，识别潜在的危险源，如火花飞溅、有毒气体排放等。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运用焊接专业知识和经验，分析判断可能出现的危险源。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参考过去类似焊接作业中发生的事故案例，总结经验教训，识别危险源。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经验判断法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采用风险评估矩阵对识别出的危险源进行量化评估，确定风险等级。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根据风险等级制定相应的控制措施，如技术控制、管理控制和个人防护等。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风险评估矩阵应用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常见危险源类型及案例分析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焊接设备通常使用高压电源，不正确操作或设备故障可能导致电击。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高压电源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绝缘破损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在潮湿环境中进行焊接，增加了电击的风险。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电缆、焊枪等绝缘破损，可能导致电流直接接触到人体。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电击伤害危险源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焊接过程中产生的火花和高温可能点燃附近的易燃物质，如油漆、木材等。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在密闭空间内进行焊接，可能导致氧气耗尽，产生有毒气体和火灾风险。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密闭空间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焊接气体管道时，未彻底清洗管道内的可燃气体，容易引发爆炸。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气体管道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火灾爆炸危险源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48" b="79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有毒有害气体释放危险源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焊接烟尘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焊接过程中产生的烟尘可能含有有毒有害物质，长期吸入对健康有害。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有害气体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某些焊接材料在高温下可能释放出有害气体，如一氧化碳、氮氧化物等。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通风不良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在通风不良的环境中进行焊接，有毒有害气体容易积聚，增加中毒风险。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https://d.book118.com/926153215203010032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2024-09-01T00:10:41.606</cp:lastPrinted>
  <dcterms:created xsi:type="dcterms:W3CDTF">2024-08-31T16:10:41Z</dcterms:created>
  <dcterms:modified xsi:type="dcterms:W3CDTF">2024-08-31T16:10:43Z</dcterms:modified>
</cp:coreProperties>
</file>