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E31D1-E934-42E8-B882-F695AABD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26D86-B4B0-4B6E-B275-5523F7FAA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3A914-2726-4A98-AD6D-293B7620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58B9A-EC70-481D-9A00-DCD5473A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A6680-0C83-44EC-A40D-8D36F40F8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808C6-AB22-4E2F-90AA-37ECCAB30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F2DC5-FBD1-4DBD-8862-E189AB5A2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B3362-7B3A-4F04-AA99-2F5116F4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B30BC-D39D-47B4-9606-814E8F00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86547-B670-4646-9FAC-58227AE2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FED3-CBEF-418C-B39E-A2D75D7D7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00112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第二章影响学前儿童社会性发展与教育的因素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儿童自身因素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07" r="275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包括核心家庭、单亲家庭、重组家庭等，不同类型的家庭结构对学前儿童的社会性发展产生不同影响。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家庭在儿童社会化过程中发挥着重要作用，如情感支持、行为引导、价值观传承等。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家庭功能发挥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42" b="27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和谐、融洽的家庭氛围有助于儿童形成积极、健康的心理品质，促进社会性发展。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良好的亲子关系对儿童的社会性发展具有至关重要的影响，如建立安全感、形成亲密关系等。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家庭氛围与亲子关系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家长的教育观念直接影响其对儿童的教育方式和期望，进而影响儿童的社会性发展。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家长在教育过程中采用的方式和方法，如民主、专制、放任等，都会对儿童的社会性发展产生影响。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家长教育观念与方式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https://d.book118.com/926200011222010042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2024-09-10T11:38:20.344</cp:lastPrinted>
  <dcterms:created xsi:type="dcterms:W3CDTF">2024-09-10T03:38:20Z</dcterms:created>
  <dcterms:modified xsi:type="dcterms:W3CDTF">2024-09-10T03:38:22Z</dcterms:modified>
</cp:coreProperties>
</file>