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5F78E2-E7EB-4EBD-A330-8D41FA4B9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1B0AC8-99CF-43FE-A878-F2DB6BFE0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416F0A-16D7-4FFC-B2ED-4541CCD6E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A2E0CF-AD09-4A37-BE10-848F9A05D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0FFB5B-5BE5-4AD3-AFEA-EFBAAC9FD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598BFC-6EF2-485C-9973-213932383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5A9D94-E786-435D-BEB5-00133720A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0F5129-0836-4228-945B-6AF687A2B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7720E6-6AC9-4B43-8C6E-670B3C47A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7701D6-B5BF-4375-814C-3A739C555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F7C0BE-63C4-46B7-9098-3AE8F0077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200210153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心律失常概述课程课件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心律失常基础知识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心律失常的病因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心律失常的诊断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心律失常的治疗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心律失常的预防与护理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心律失常的案例分析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心律失常基础知识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心律失常的定义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心律失常可以是持续性的，也可以是间歇性的，严重时可能导致晕厥、心力衰竭、心肌梗死等严重后果。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心律失常是指心脏的节律或频率出现异常，导致心脏无法正常泵血，从而影响血液循环和身体各器官的供血。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缓慢性心律失常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包括窦性心动过缓、房室传导阻滞等。这类心律失常通常表现为心跳过慢，患者可能会出现头晕、乏力、黑曚等症状。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快速性心律失常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包括窦性心动过速、房性心动过速、室性心动过速等。这类心律失常通常表现为心跳过快，患者可能会出现心悸、胸闷、头晕等症状。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室性心律失常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包括室性早搏、室性心动过速等。这类心律失常通常表现为心悸、胸闷、气短等症状，严重时可能导致心脏骤停和猝死。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心律失常的分类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患者感到心脏跳动不规律或异常，可能是心律失常的表现。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心悸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心律失常可能导致脑供血不足，从而引起头晕症状。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头晕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心律失常时，心脏的泵血功能受到影响，导致心肌缺血，从而引起胸闷症状。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胸闷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心律失常可能导致身体各器官的供血不足，从而引起乏力症状。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乏力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心律失常的症状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心律失常的病因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心律失常可以在家族中遗传，一些特定类型的心律失常与遗传有关。家族史上的心律失常患者可能具有更高的患病风险。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某些心律失常是由于特定基因突变所导致的。这些基因突变可能涉及心脏电生理过程或心肌细胞功能。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遗传因素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基因突变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家族史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生活方式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不健康的生活方式，如吸烟、缺乏运动、不健康的饮食等，可能增加心律失常的风险。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外部刺激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某些环境刺激因素，如咖啡因、尼古丁、酒精等，可以影响心脏电生理过程，导致心律失常。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心血管疾病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心血管疾病如冠心病、心肌病等，可能导致心律失常的发生。这些疾病可能对心脏的电生理过程产生负面影响。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内分泌失调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某些内分泌失调疾病，如甲状腺功能亢进或减退，可能对心脏电生理过程产生影响，导致心律失常。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病理因素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https://d.book118.com/926200210153010031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2024-08-30T09:18:42.153</cp:lastPrinted>
  <dcterms:created xsi:type="dcterms:W3CDTF">2024-08-30T01:18:42Z</dcterms:created>
  <dcterms:modified xsi:type="dcterms:W3CDTF">2024-08-30T01:18:44Z</dcterms:modified>
</cp:coreProperties>
</file>