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2DB9B-3C33-4B1E-B9E3-4EB64D0C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E1EC5-E18C-40C9-8DE8-5F0856F6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2B8AC-AD95-4D3D-BBDD-06797B6C0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D2E9F-50F8-427D-A912-205D586C0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393AB7-90BB-45B8-92CB-D7809BD2F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3279D3-2EB0-48F3-91CD-9599B2C8A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371D7-9161-4CBE-9363-C95B40EB5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E8C84-3225-4274-8784-718320809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21E8C-C958-4E37-8E75-44A985D2F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4C369-C921-476D-A3D8-BFD1AF42E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6D196-FE2D-44F3-9459-12BA7DCCF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023511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自主学习模式：激发学生主动探究能力培训课件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激发学生主动探究能力的方法与策略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自主学习模式在课堂教学中的应用实践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自主学习模式实施过程中的注意事项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自主学习模式实施效果评价与反思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当前教育改革强调学生自主学习能力的重要性，本培训旨在帮助学生适应这一新的学习模式。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提升学生综合素质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探索有效教学方法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自主学习模式有助于培养学生的创新精神、批判性思维和解决问题的能力，进而提升其综合素质。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通过培训，教师可以了解并掌握引导学生自主学习的方法和策略，提高教学效果。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自主学习模式是指学生在教师的引导下，通过独立分析、探索、实践、质疑、创造等方法来实现学习目标的学习方式。它强调学生的主体性、能动性和创造性。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与传统学习模式的区别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传统学习模式注重知识的灌输和被动接受，而自主学习模式则强调学生的主动探究和知识的自主构建。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自主学习模式有助于培养学生的自主学习能力、终身学习能力和社会适应能力，为其未来发展奠定坚实基础。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自主学习模式概述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介绍自主学习模式的理念、原则和实施方法，帮助教师深入理解其内涵和价值。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实践探索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通过案例分析、小组讨论等方式，引导教师探讨如何在课堂教学中实施自主学习模式，分享成功经验和教学策略。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组织教师进行反思和总结，提炼出实施自主学习模式的关键因素和有效方法，为今后的教学实践提供参考。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学习者通过主动建构知识，将新信息与已有知识经验相结合，形成对事物的理解。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83" r="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知识建构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建构主义强调学习者的主动性，认为学习者是知识建构的主体，而非被动接受者。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学习者中心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建构主义重视学习者之间的社会互动，认为学习是在一定的社会文化背景下进行的。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建构主义学习理论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人本主义认为人类具有自我实现的潜能，强调学习者应关注个人成长和自我实现。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人本主义重视情感因素在学习中的作用，认为积极的情感可以促进学习。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人本主义主张以学生为中心的教学，关注学生的需求、兴趣和学习动机。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人本主义学习理论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62" r="199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自主学习模式强调学习者的主导地位，学习者可以自主选择学习内容、方式和进度。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学习者主导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自主学习模式尊重学习者的个性差异，允许学习者根据自己的需求和兴趣进行学习。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自主学习模式的特点与优势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反思与调整：自主学习模式要求学习者不断反思自己的学习过程，并根据实际情况进行调整和改进。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547" b="2454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自主学习模式的特点与优势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自主学习模式有助于培养学习者的自主学习能力，为其终身学习奠定基础。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自主学习模式能够激发学习者的学习动力，提高学习效果和质量。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自主学习模式关注学习者的全面发展，包括知识、技能、情感、态度和价值观等方面。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自主学习模式的特点与优势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激发学生主动探究能力的方法与策略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引发认知冲突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通过呈现与学生已有知识经验相矛盾的现象或观点，打破学生的认知平衡，引导他们主动思考和探究。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鼓励质疑精神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鼓励学生提出疑问和不同观点，培养他们的批判性思维和创新能力。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创设真实的问题情境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通过模拟真实场景或提出实际问题，让学生置身于一个需要解决问题的环境中，激发他们的探究欲望。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创设问题情境，引发学生认知冲突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https://d.book118.com/926200235112010030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2024-08-28T12:43:56.573</cp:lastPrinted>
  <dcterms:created xsi:type="dcterms:W3CDTF">2024-08-28T04:43:56Z</dcterms:created>
  <dcterms:modified xsi:type="dcterms:W3CDTF">2024-08-28T04:43:58Z</dcterms:modified>
</cp:coreProperties>
</file>