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97CD5-678D-4965-9F43-C07CA42F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8DCAD-6AE6-49D5-B8C2-5C5634FED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9628-0F70-4EDF-86E2-203B2639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43055-A319-4A3C-8E99-9529816D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B57C8-1AE2-4716-9880-1A581062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FA1F4-CF94-44B5-9CB3-A8F5EE4F2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92EA3-E92B-4021-A0F5-8115CF89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F53EF-AD8C-42B4-8B15-9881AE621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2C214-5C0C-49F0-B7B0-1B0FB7C4E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25925-7929-4001-B55F-D47C74C57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F110E-DFF4-4E2D-A5B2-5385DAAE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10202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走失儿童突发失踪事件的应对与处理指南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心理干预与支持体系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法律保障与政策建议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事件概述与背景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走失儿童定义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指因各种原因离开监护人或家庭，无法联系或返回，且处于危险或无助状态的儿童。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全球范围内，走失儿童问题严重，每年都有大量儿童走失案件发生。发展中国家由于社会经济条件落后、监管不力等原因，走失儿童问题尤为突出。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88" r="19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走失儿童定义及现状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90" b="14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突发失踪事件原因分析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家庭矛盾、疏于看管、家庭暴力等。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人口流动、社会治安问题、犯罪活动猖獗等。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灾害天气、地震、洪水等自然灾害导致儿童走失。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社会影响与关注度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走失儿童事件给家庭和社会带来巨大痛苦和不安，严重影响社会稳定和和谐。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随着媒体和社交网络的普及，走失儿童事件受到越来越广泛的关注。政府、社会组织、企业和个人纷纷参与到寻找走失儿童和预防走失的行动中。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家长应时刻保持警惕，加强对孩子的看护，特别是在公共场所和人流密集地区。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增强家长监护意识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建立家庭安全规则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普及安全教育知识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与孩子共同制定家庭安全规则，如不轻信陌生人、不随意离家等，并加强相关演练。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家长应学习并了解儿童安全教育知识，向孩子传授防走失、防拐骗等技能。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开展安全教育课程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将安全教育纳入课程体系，定期开展相关课程和活动，提高学生的安全意识和自我保护能力。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建立学生档案和联系机制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学校应建立学生档案和紧急联系机制，以便在发生突发情况时及时与家长取得联系。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学校应完善校园安全管理制度，确保学生在校园内的安全。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学校安全教育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政府应制定和完善相关法律法规，加大对走失儿童事件的打击力度。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通过媒体、社区等渠道加强儿童安全宣传，提高公众对儿童安全的关注度。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42" r="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鼓励社会各界参与儿童安全工作，建立儿童安全保护网络，形成全社会共同关注儿童安全的良好氛围。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应急响应机制建立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警方调查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警方接到报警后，将立即启动调查程序，包括询问目击者、调取监控录像、发布协查通报等。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警方将与相关部门（如交通、教育等）紧密合作，共同寻找失踪儿童。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立即报警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发现儿童失踪后，第一时间拨打110报警电话，提供详细信息，包括失踪儿童的姓名、年龄、特征、失踪时间和地点等。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报警及警方介入流程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搜救行动实施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搜救队伍按照计划展开行动，利用搜救犬、无人机等设备辅助搜救。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搜救队伍组建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由警方、消防、志愿者等组成的搜救队伍将立即展开搜救行动。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根据失踪儿童的情况和现场环境，制定详细的搜救计划，包括搜救路线、人员分工等。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搜救队伍组建与协作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https://d.book118.com/926201020210010050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2024-09-16T05:05:52.942</cp:lastPrinted>
  <dcterms:created xsi:type="dcterms:W3CDTF">2024-09-15T21:05:52Z</dcterms:created>
  <dcterms:modified xsi:type="dcterms:W3CDTF">2024-09-15T21:05:55Z</dcterms:modified>
</cp:coreProperties>
</file>