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66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D4CE5-C6D8-41A6-A6DC-3679E2D7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DE478-D0D5-49F5-A345-ED3B1BC12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A0704-8D05-4680-8E9B-8767E8D49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BBDB9-45CD-4433-9F12-6840DEBFC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D2F7BD-5C9C-4008-AD48-20234EBA0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C5737-0ACD-4D0F-9EB4-692436D9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BE36D-65F7-4D37-A63D-14CB92B10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DB527-7646-44FB-ACEF-67D3FB90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44398-19AA-4E8F-85CF-B37F9171E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6E19E-871F-4E0F-AD2E-F736BF92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0A845-8E0F-4AC2-A149-36C91575B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notesSlide" Target="../notesSlides/notesSlide2.xml" /><Relationship Id="rId7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notesSlide" Target="../notesSlides/notesSlide6.xml" /><Relationship Id="rId7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211111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033780" y="996315"/>
            <a:ext cx="10435590" cy="2432685"/>
          </a:xfrm>
          <a:noFill/>
        </p:spPr>
        <p:txBody>
          <a:bodyPr anchor="ctr" anchorCtr="0">
            <a:normAutofit/>
          </a:bodyPr>
          <a:lstStyle/>
          <a:p>
            <a:pPr lvl="0"/>
            <a:r>
              <a:rPr lang="zh-CN" altLang="zh-CN"/>
              <a:t>消防安全培训讲义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3788410" y="4316730"/>
            <a:ext cx="51015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汇报人：</a:t>
            </a:r>
            <a:r>
              <a:rPr lang="en-US" altLang="zh-CN" b="1"/>
              <a:t>           </a:t>
            </a:r>
            <a:r>
              <a:rPr lang="zh-CN" altLang="en-US" b="1"/>
              <a:t>时间：</a:t>
            </a:r>
            <a:r>
              <a:rPr lang="en-US" altLang="zh-CN" b="1"/>
              <a:t>2024</a:t>
            </a:r>
            <a:r>
              <a:rPr lang="zh-CN" altLang="en-US" b="1"/>
              <a:t>年</a:t>
            </a:r>
            <a:r>
              <a:rPr lang="en-US" altLang="zh-CN" b="1"/>
              <a:t>X</a:t>
            </a:r>
            <a:r>
              <a:rPr lang="zh-CN" altLang="en-US" b="1"/>
              <a:t>月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857885" y="46609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01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66975" y="2989580"/>
            <a:ext cx="7268210" cy="996315"/>
          </a:xfrm>
          <a:noFill/>
        </p:spPr>
        <p:txBody>
          <a:bodyPr/>
          <a:lstStyle/>
          <a:p>
            <a:pPr algn="ctr"/>
            <a:r>
              <a:t>第1章 消防安全基础知识</a:t>
            </a: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消防安全的定义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消防安全是指预防和应对火灾灾害的一系列措施和方法。消防安全的基本原则包括预防为主、防消结合、综合治理、谁管理谁负责的原则。消防安全的重要性在于保护人们的生命财产安全，维护社会稳定。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火灾的危害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火灾可能导致人员伤亡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人身安全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火灾可能造成财产损失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财产安全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火灾对环境造成的影响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生态环境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火灾的分类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可燃固体火灾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A类火灾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可燃气体火灾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C类火灾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可燃液体火灾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B类火灾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546225"/>
            <a:ext cx="2536825" cy="92075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547495"/>
            <a:ext cx="2879090" cy="91948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546860"/>
            <a:ext cx="2689860" cy="920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548130"/>
            <a:ext cx="2510790" cy="91948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80235"/>
            <a:ext cx="206057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灭火器使用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灭火器种类介绍
灭火器使用方法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80235"/>
            <a:ext cx="239903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逃生通道设置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逃生通道安全要求
安全出口标志标识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880235"/>
            <a:ext cx="205803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消防安全常识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80235"/>
            <a:ext cx="236728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火警处理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火警报警方式
火警处理流程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消防设备是指用于扑灭火灾和保护人员财产安全的工具和装备，应急措施是指在发生火灾时采取的紧急行动，旨在迅速遏制火势，保障人员安全。消防设备和应急措施的配备和使用对于防范和灭火至关重要。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消防设备和应急措施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消防安全管理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明确消防安全相关责任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责任制度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定期检查消防设备并进行维护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检查维护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加强员工消防知识培训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培训教育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857885" y="46609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02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66975" y="2989580"/>
            <a:ext cx="7268210" cy="996315"/>
          </a:xfrm>
          <a:noFill/>
        </p:spPr>
        <p:txBody>
          <a:bodyPr/>
          <a:lstStyle/>
          <a:p>
            <a:pPr algn="ctr"/>
            <a:r>
              <a:t>第二章 火灾预防与控制</a:t>
            </a: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火灾预防的基本方法包括定期检查和维护电气设备，以及禁止使用明火和乱扔烟蒂的重要性。定期检查电气设备可以有效预防电器故障引发火灾，禁止明火和乱扔烟蒂则可以减少火灾发生的可能性。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火灾预防措施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火灾扑救原则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保护自己和他人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基本原则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选择合适的灭火器材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正确使用灭火器的方法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保持冷静，迅速撤离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应急处理措施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人员疏散和自救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提高应对火灾的效率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疏散演练的重要性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低姿态快速撤离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个人自救方法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确保通道畅通明确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逃生通道标志和设置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火灾防范措施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定期检查消防设施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防火安全检查要点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熟悉各种报警信号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火灾报警系统使用方法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迅速报警并疏散人员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火灾事故处理措施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消防安全培训的重要性不言而喻，只有提高员工的消防安全意识和应急处理能力，才能更好地预防和控制火灾，保障人员的生命财产安全。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结尾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857885" y="46609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03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66975" y="2989580"/>
            <a:ext cx="7268210" cy="996315"/>
          </a:xfrm>
          <a:noFill/>
        </p:spPr>
        <p:txBody>
          <a:bodyPr/>
          <a:lstStyle/>
          <a:p>
            <a:pPr algn="ctr"/>
            <a:r>
              <a:t>第3章 消防设备和器材</a:t>
            </a: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消防器材的种类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分类包括灭火器、消防水带等，功能主要用于扑灭火灾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消防器材的分类和功能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在使用消防器材时要注意个人安全和正确操作方法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消防器材的使用注意事项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消防器材要定期检查，保持完好，确保在紧急情况下能正常使用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消防器材的存放和维护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546225"/>
            <a:ext cx="2536825" cy="92075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547495"/>
            <a:ext cx="2879090" cy="91948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546860"/>
            <a:ext cx="2689860" cy="920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548130"/>
            <a:ext cx="2510790" cy="91948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80235"/>
            <a:ext cx="206057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常见的自动灭火系统类型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喷水灭火系统
气体灭火系统
泡沫灭火系统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80235"/>
            <a:ext cx="239903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自动灭火系统的维护和保养要点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定期检查系统是否正常运行
替换损坏部件
保持系统清洁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880235"/>
            <a:ext cx="205803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自动灭火系统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80235"/>
            <a:ext cx="236728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自动灭火系统的原理和作用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通过探测火灾自动启动喷水或释放灭火剂，快速扑灭火灾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消防水带和灭火器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常见有卷盘式和架式，正确卷绕和使用方法很重要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消防水带的种类和使用方法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干粉灭火器适用于固体火灾，二氧化碳灭火器适用于电器火灾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不同种类灭火器的适用场所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每月检查压力，定期更换电池或装水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消防水带和灭火器的维护保养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546225"/>
            <a:ext cx="2536825" cy="92075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547495"/>
            <a:ext cx="2879090" cy="91948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546860"/>
            <a:ext cx="2689860" cy="92075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548130"/>
            <a:ext cx="2510790" cy="91948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80235"/>
            <a:ext cx="206057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消防安全巡查的方法和标准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每日巡查一次，记录问题并及时处理
遵循消防安全巡查标准操作流程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80235"/>
            <a:ext cx="239903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消防安全巡查的注意事项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巡查时要注意安全，避免火灾危险
定期对消防设备进行全面检查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880235"/>
            <a:ext cx="2058035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消防安全巡查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80235"/>
            <a:ext cx="2367280" cy="5232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消防安全巡查的作用和内容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发现火灾隐患，保障人员安全
检查灭火器是否过期，通道是否畅通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自动灭火系统是一种能够自动探测并扑灭火灾的装置，通过探测器感应火灾信号，自动启动喷水或释放灭火剂，快速有效地阻止火势蔓延。常见的自动灭火系统类型包括喷水灭火系统、气体灭火系统和泡沫灭火系统。为确保系统正常工作，需要定期进行维护和保养，如检查探测器是否灵敏、管路是否畅通等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自动灭火系统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https://d.book118.com/926202111115010102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2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                                              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黑体</vt:lpstr>
      <vt:lpstr>Office Theme</vt:lpstr>
      <vt:lpstr>消防安全培训讲义</vt:lpstr>
      <vt:lpstr>第1章 消防安全基础知识</vt:lpstr>
      <vt:lpstr>消防安全的定义</vt:lpstr>
      <vt:lpstr>火灾的危害</vt:lpstr>
      <vt:lpstr>火灾的分类</vt:lpstr>
      <vt:lpstr>消防安全常识</vt:lpstr>
      <vt:lpstr> </vt:lpstr>
      <vt:lpstr>消防安全管理</vt:lpstr>
      <vt:lpstr>第二章 火灾预防与控制</vt:lpstr>
      <vt:lpstr> </vt:lpstr>
      <vt:lpstr>火灾扑救原则</vt:lpstr>
      <vt:lpstr>人员疏散和自救</vt:lpstr>
      <vt:lpstr>火灾防范措施</vt:lpstr>
      <vt:lpstr> </vt:lpstr>
      <vt:lpstr>第3章 消防设备和器材</vt:lpstr>
      <vt:lpstr>消防器材的种类</vt:lpstr>
      <vt:lpstr>自动灭火系统</vt:lpstr>
      <vt:lpstr>消防水带和灭火器</vt:lpstr>
      <vt:lpstr>消防安全巡查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2024-09-27T07:14:16.660</cp:lastPrinted>
  <dcterms:created xsi:type="dcterms:W3CDTF">2024-09-26T23:14:16Z</dcterms:created>
  <dcterms:modified xsi:type="dcterms:W3CDTF">2024-09-26T23:14:18Z</dcterms:modified>
</cp:coreProperties>
</file>