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0E001-1F19-4BAB-9B7B-CEC1B1FA0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FD271-DFA8-486F-94D0-F7EAC0B67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B732D-7F68-48E9-B1FC-13409699B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7422A-F0FB-4D3A-85F6-7CF3B362F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C063DC-3F7C-4DD3-A67F-3F4B32F91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C09413-6E80-4706-862D-410E10435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88F91A-2F09-4F7A-8A3C-14D933206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1B0BE-5B74-4AE0-8BF3-057B75762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D442A-DF97-4DDB-BF6D-9B3F8D7CD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7E06C-25FB-4369-8835-F2FB659B1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3C5EC-6A13-4D05-B2F6-B61B932C8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0214504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医院竞聘演讲述职报告的要点总结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个人背景与经历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竞聘岗位认知与理解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工作成绩与贡献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未来工作规划与展望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竞聘成功后的承诺与表态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350" r="123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阐述竞聘演讲的目的和重要性，以及个人参与竞聘的初衷和动机。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介绍医院现状及发展趋势，说明竞聘岗位的重要性和紧迫性。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概括个人在竞聘中的优势和特长，以及对竞聘岗位的认知和理解。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阐述报告的重点和亮点，突出个人在竞聘中的独特之处和优势所在。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明确报告的时间范围和空间范围，以及所涉及的人员和事件等。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简要说明报告的主要内容和结构安排，包括个人基本情况、工作经历、竞聘优势、工作设想等方面。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个人背景与经历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拥有医学相关专业的本科及以上学历，系统学习过医学基础知识和临床技能。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学历与专业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在学术期刊上发表过多篇医学论文，参与过医学研究项目，具备一定的学术影响力。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在医疗机构从事过多年的临床工作，积累了丰富的实践经验和医疗技能。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临床工作经验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曾担任过医疗团队或部门的管理职务，具备医疗管理和团队协作能力。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管理经验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熟练掌握各种临床操作技能和医疗设备的使用方法，具备独立处理复杂病例的能力。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拥有医师资格证书、专业技术职称证书等相关资质，证明个人专业能力和职业素养。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专业技能与证书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证书与资质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竞聘岗位认知与理解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岗位职责与要求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负责日常医疗工作，包括诊断、治疗、处方等，确保医疗质量与安全。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参与医疗科研与学术交流，推动学科发展与技术进步。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承担医学教育与培训工作，提高医务人员专业素养。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具备良好的医德医风，遵守医疗伦理与法律法规。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医疗技术的不断更新与发展，要求医务人员不断学习与进步，以适应新的医疗需求。同时，医患关系的紧张与医疗纠纷的增多，也给医务人员带来了较大的心理压力。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随着医疗改革的深入推进，医疗行业的整体环境正在逐步改善，为医务人员提供了更多的发展空间与机遇。此外，医学科技的进步也为医务人员提供了更多的诊疗手段与方法，提高了诊疗效果与患者的满意度。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具备扎实的医学理论知识与丰富的临床实践经验，能够熟练应对各种常见病、多发病的诊疗工作。同时，具有较强的团队协作与沟通能力，能够与患者及同事建立良好的关系，确保医疗工作的顺利开展。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在医学前沿领域的研究与探索方面相对欠缺，需要进一步加强学习与实践。同时，在面对复杂的医疗纠纷与矛盾时，处理经验尚显不足，需要进一步提高应对能力。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https://d.book118.com/926202145042010042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2024-09-09T13:51:09.981</cp:lastPrinted>
  <dcterms:created xsi:type="dcterms:W3CDTF">2024-09-09T05:51:10Z</dcterms:created>
  <dcterms:modified xsi:type="dcterms:W3CDTF">2024-09-09T05:51:12Z</dcterms:modified>
</cp:coreProperties>
</file>