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0E1A8-01C3-45D7-B7F3-D79FEEB66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54F0E-7C40-44CC-B028-2803E02FE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F020A-1E8C-45AC-9B43-4629492C5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82F52F-DF52-4F98-831C-DF505E1F3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561420-F792-4771-B432-57A25CEF3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B52CFA-9E98-47BB-8E3D-E33BAAAA1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0AEBA9-B06C-4680-8779-F22E447B0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DCE7A4-6E09-4C80-8CEF-70A359520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481384-079A-4280-8047-BEBB42354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631EE-508B-4F51-BDD1-1313CE9EB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DD4FE-1875-47DB-80B7-4DFC86E15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20304321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煤矿机电安全运行课件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煤矿机电设备及安全运行概述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煤矿机电系统组成与工作原理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煤矿机电设备安全操作规程与标准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煤矿机电事故预防与应对措施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煤矿机电安全运行监管与评估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煤矿机电从业人员培训与考核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煤矿机电设备及安全运行概述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通风机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为煤矿提供新鲜空气，排除有害气体，保障矿工生命安全。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采煤机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用于煤炭开采，具备高效、安全的煤炭切割和装载功能。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输送机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负责煤炭和物料的运输，确保煤炭生产连续、稳定。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排水设备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排除矿井积水，防止水灾事故发生。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提升机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用于升降人员、物料和煤炭，是煤矿生产中的重要设备。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煤矿机电设备种类与功能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550" r="335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机电设备安全运行直接关系到煤矿生产效率和矿工生命安全，是煤矿稳定发展的基础。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设备老化、维护不当、操作失误、环境因素等均可影响机电设备的安全运行。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安全运行重要性及影响因素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42" r="10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国内外煤矿安全事故案例分析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国内案例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某煤矿因通风设备故障引发瓦斯爆炸，造成重大人员伤亡和财产损失。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国外案例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某国煤矿因输送机故障导致煤炭堆积，引发火灾事故，造成严重后果。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案例分析总结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通过对国内外煤矿安全事故案例的分析，可以发现机电设备故障是引发事故的重要原因之一，因此加强机电设备管理和维护至关重要。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煤矿机电系统组成与工作原理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煤矿供电系统主要由电源线路、变电所、配电装置、用电设备及相应保护装置等组成。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供电系统为煤矿生产提供稳定、可靠的电力供应，确保各机电设备正常运行，是煤矿安全生产的重要保障。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供电系统组成及作用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煤矿提升系统主要由提升机、钢丝绳、天轮、提升容器、井架及装卸载设备等组成。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提升系统负责将煤炭、矸石等物料从井下提升到地面，同时承担人员升降任务，是煤矿生产过程中的重要环节。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813" r="25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提升系统组成及作用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煤矿排水系统主要由排水泵、排水管路、配电设备及水仓等组成。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排水系统负责将矿井涌水及时排出，确保井下作业环境安全，防止水害事故发生。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排水系统组成及作用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469" r="244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煤矿通风系统主要由通风机、风门、风窗、风桥及密闭墙等通风设施组成。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通风系统为井下提供新鲜空气，稀释并排出有毒有害气体和粉尘，调节井下气候条件，保障矿工安全和健康。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通风系统组成及作用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煤矿机电设备安全操作规程与标准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833" r="98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包括开机前检查、操作注意事项、停机后维护等。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采煤机安全操作规程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针对掘进机的特点和使用环境，制定详细的安全操作要求。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掘进机安全操作规程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介绍输送机的安全启动、运行、停止及紧急处理等操作。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输送机安全操作规程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针对煤矿排水设备的特殊性，制定安全操作标准和流程。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排水设备安全操作规程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各类设备安全操作规程介绍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包括设备清洁、润滑、紧固、调整等日常保养要求。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设备日常维护保养制度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定期维护保养计划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维护保养责任落实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维护保养记录管理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根据设备使用情况和维护保养需求，制定定期维护保养计划。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明确设备维护保养的责任人，确保维护保养工作得到有效执行。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建立设备维护保养档案，记录维护保养的时间、内容、人员等信息。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设备维护保养制度及执行要求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627" b="1762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设备检修周期的确定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检修内容安排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检修计划制定与执行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检修质量验收标准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设备检修周期与检修内容安排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根据设备类型、使用环境、运行状况等因素，合理确定设备检修周期。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制定设备检修计划，明确检修时间、人员、物资等，确保检修工作有序进行。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针对不同设备的检修需求，制定详细的检修内容，包括拆卸、清洗、检查、更换等。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制定设备检修质量验收标准，确保检修后设备性能达到要求。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介绍设备故障的类型、识别方法和诊断技术，帮助操作人员准确判断故障。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设备故障识别与诊断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制定设备故障处理流程，包括报告、分析、处理、验收等环节。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故障处理流程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针对不同故障类型，提供有效的故障处理方法，包括修复、更换、调整等。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故障处理方法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分析设备故障的原因，提出针对性的预防措施，降低故障发生概率。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故障预防措施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设备故障处理流程与方法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https://d.book118.com/926203043211010044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2024-09-13T07:14:05.673</cp:lastPrinted>
  <dcterms:created xsi:type="dcterms:W3CDTF">2024-09-12T23:14:05Z</dcterms:created>
  <dcterms:modified xsi:type="dcterms:W3CDTF">2024-09-12T23:14:07Z</dcterms:modified>
</cp:coreProperties>
</file>