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B3469B-BE26-496F-A103-FA8C0BD9D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7192A-E12A-4246-A72C-94A3505DD0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358CED-FA51-484B-A8D2-1B1EF463B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8873FA-7C74-4BEC-890E-412CC37265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C742FD-BDD8-463A-8B6F-2228C8DD85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63EDD8-0AEF-4DB4-AE49-89B94D85CD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07FD3D-161C-48F9-8EDF-A56A495B65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5019BE-9BDB-43C4-A302-ED3E4FEF2D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8E10C2-96F9-47B4-A4D8-6A49C708DC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F033A8-AF97-40E2-855A-6131305B0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0CB4D3-D512-484C-8B8E-E8AB91127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203213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线性规划研究生</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线性规划概述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线性规划的基本理论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线性规划的求解方法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线性规划的扩展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线性规划的软件实现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线性规划的实际应用案例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线性规划概述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334" r="17334"/>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线性规划是运筹学的一个重要分支，它是一种数学优化技术，通过将问题建模为线性方程组，并寻找满足一定约束条件下目标函数的最大值或最小值。</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线性规划问题通常由决策变量、约束条件和目标函数三部分组成，其中决策变量是问题中需要优化的未知数，约束条件是限制决策变量取值的条件，目标函数是要求最大或最小的函数。</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线性规划的数学模型通常由一组线性不等式和等式约束以及一个线性目标函数组成。</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线性不等式和等式约束条件可以用来描述资源的限制、需求和分配等问题，而目标函数则代表了需要最大化或最小化的目标。</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数学模型可以用标准形式表示为：minimize/maximize cTx, subject to A*x &lt;= b, and x &gt;= 0，其中x是决策变量，c是目标函数的系数向量，A和b是约束条件的系数矩阵和向量。</a:t>
            </a:r>
          </a:p>
        </p:txBody>
      </p:sp>
      <p:pic>
        <p:nvPicPr>
          <p:cNvPr id="11" name="Picture 11"/>
          <p:cNvPicPr>
            <a:picLocks noChangeAspect="1"/>
          </p:cNvPicPr>
          <p:nvPr/>
        </p:nvPicPr>
        <p:blipFill>
          <a:blip r:embed="rId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250" r="250"/>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线性规划的数学模型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线性规划的应用领域</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线性规划在生产计划、资源分配、物流管理、金融投资等领域有着广泛的应用。</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在生产计划中，线性规划可以用来优化生产流程、降低成本和提高效率。</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在资源分配中，线性规划可以用来合理分配资源、满足需求并最大化效益。</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在物流管理中，线性规划可以用来优化运输路线、降低运输成本和提高运输效率。</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在金融投资中，线性规划可以用来确定最优投资组合、降低风险并最大化收益。</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线性规划的基本理论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线性规划问题可以解释为在多维空间中寻找一个点，该点使得某个线性函数达到最大或最小值，同时满足一系列线性约束条件。</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线性规划的解通常位于可行解区域的边界上，这些边界由一系列直线构成，称为“约束边界”。</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线性规划问题可以通过绘制图形来直观理解，通过观察图形可以快速找到最优解。</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线性规划的几何解释</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线性规划问题的最优解可以通过迭代算法（如单纯形法）来找到。</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线性规划问题存在最优解，且最优解必定位于可行解区域的顶点上。</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线性规划问题可以通过求解一系列线性方程组来找到最优解。</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线性规划的基本定理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线性规划的解的性质</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线性规划问题的最优解是唯一的，除非存在多个最优解。</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线性规划问题的最优解满足“基可行解”条件，即最优解所在的约束边界上的变量称为“基变量”，其他变量称为“非基变量”。</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线性规划问题的最优解可以通过对偶理论进行转化和求解。</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线性规划的求解方法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单纯形法</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单纯形法是线性规划最常用的求解方法，其基本思想是通过不断迭代来寻找最优解。</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在每次迭代中，单纯形法会根据目标函数的系数和约束条件，通过一系列的数学运算，将问题简化为更易于求解的形式。</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单纯形法具有简单易行、适用范围广等优点，但也有一些限制，例如对于大规模问题可能会比较耗时。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157" r="1115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修正单纯形法是对单纯形法的一种改进，主要针对单纯形法在处理一些特殊问题时存在的缺陷进行优化。</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修正单纯形法在求解过程中会根据问题的特性，对单纯形法的算法进行适当的调整，以提高求解效率。</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修正单纯形法在一些特定的问题上具有更好的性能表现，但在一般性问题上可能不如单纯形法稳定。</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修正单纯形法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https://d.book118.com/926203213011010050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2024-09-15T04:00:21.142</cp:lastPrinted>
  <dcterms:created xsi:type="dcterms:W3CDTF">2024-09-14T20:00:21Z</dcterms:created>
  <dcterms:modified xsi:type="dcterms:W3CDTF">2024-09-14T20:00:23Z</dcterms:modified>
</cp:coreProperties>
</file>