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3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57027-55B3-46CE-8B48-8FAEE35BE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C276A-B51C-4CC3-BE54-1D3A85697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34950-DC42-46D9-BD58-A849CAF78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51E41-385D-4939-8B2D-B747A3020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E4410-BF98-4222-9F00-3C484C822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D74B9-1795-4D56-87E4-AF216755E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B4CD8-2634-4ECF-9676-947095955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379F2-340D-4730-AA14-423EA7E88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7A4F2-255E-453A-87D5-B6849CC4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F84DD-160B-4687-B14A-DAA76EDD1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01E9E-6AC8-499A-9E06-150F82E6E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820" r:id="rId2"/>
    <p:sldLayoutId id="2147494821" r:id="rId3"/>
    <p:sldLayoutId id="2147494822" r:id="rId4"/>
    <p:sldLayoutId id="2147494823" r:id="rId5"/>
    <p:sldLayoutId id="2147494824" r:id="rId6"/>
    <p:sldLayoutId id="2147494825" r:id="rId7"/>
    <p:sldLayoutId id="2147494826" r:id="rId8"/>
    <p:sldLayoutId id="2147494827" r:id="rId9"/>
    <p:sldLayoutId id="2147494828" r:id="rId10"/>
    <p:sldLayoutId id="214749482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400311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大班体育活动蹦跳长得高教案反思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活动目标达成情况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活动过程反思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活动效果评估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改进措施建议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https://d.book118.com/926204003115010032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大班体育活动蹦跳长得高教案反思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2024-08-31T13:49:57.139</cp:lastPrinted>
  <dcterms:created xsi:type="dcterms:W3CDTF">2024-08-31T05:49:57Z</dcterms:created>
  <dcterms:modified xsi:type="dcterms:W3CDTF">2024-08-31T05:49:59Z</dcterms:modified>
</cp:coreProperties>
</file>