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68BFB-9ECF-4C52-8A2E-63F58A56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E0232-880F-4341-985A-0EA863EE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3B4C5-B124-4539-AF90-40FEB20C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C19D6-D89E-4C46-9A9B-F73F1C78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F584D-6B05-4B38-99E2-DA8A0C8A0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844B9-9B2D-42CB-A49F-016CE87A9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6FBB2-6AF2-4B20-8EB3-F8FE32C4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3FDC9-EE69-47CA-89FC-32B4EEDB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B9A64-3C0D-401F-AFDE-32223187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CBD82-FA20-4103-92B8-1FB48DC1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A57A5-D2E8-4DFC-A65B-65D3D210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41251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糖尿病护理查房最新课件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糖尿病患者的自我管理与健康促进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糖尿病护理查房实践与案例分析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00" r="152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糖尿病是一种常见的慢性代谢性疾病，由胰岛素分泌不足或作用缺陷引起的高血糖为特征。根据病因和临床表现，糖尿病主要分为1型糖尿病、2型糖尿病、特殊类型糖尿病和妊娠期糖尿病四种类型。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糖尿病是一种以高血糖为特征的代谢性疾病，由于胰岛素分泌不足或作用缺陷，导致体内糖、蛋白质、脂肪代谢紊乱。长期的高血糖状态会导致各种组织器官的损害，尤其是眼、肾、神经、心血管等。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糖尿病的病因较为复杂，主要包括遗传因素、环境因素和自身免疫等。病理上，糖尿病主要涉及胰岛β细胞功能障碍和胰岛素抵抗。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发病与遗传因素密切相关，家族中有糖尿病病史的人群患病风险较高。此外，环境因素如不良的生活习惯、缺乏运动、肥胖等也会增加患病风险。在病理上，糖尿病主要是由于胰岛β细胞功能障碍，导致胰岛素分泌不足或作用缺陷。同时，胰岛素抵抗也是糖尿病的重要病理机制之一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糖尿病的症状主要包括多饮、多尿、多食、消瘦等“三多一少”症状，以及疲乏无力、视力模糊、皮肤瘙痒等。诊断主要依据血糖检测结果，同时结合临床症状和其他相关检查。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多种多样，其中“三多一少”是最常见的症状，即多饮、多尿、多食和消瘦。此外，疲乏无力、视力模糊、皮肤瘙痒等症状也较为常见。诊断糖尿病主要依据血糖检测结果，包括空腹血糖和餐后2小时血糖。若血糖值超过正常范围，结合临床症状和其他相关检查，如糖化血红蛋白检测等，即可确诊为糖尿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总结词：合理控制饮食是糖尿病护理的关键，需根据患者的病情和营养需求制定个性化的饮食计划。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根据患者的身高、体重、年龄、性别、活动量等因素，计算每日所需热量和营养素比例。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增加蔬菜、水果的摄入，提供丰富的维生素和矿物质。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注意饮食的多样性和口味，避免单调乏味，提高患者的食欲和进食意愿。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遵循低糖、低脂、高纤维的饮食原则，控制碳水化合物摄入量，适量摄入蛋白质和脂肪。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总结词：适当的运动有助于控制血糖水平，提高身体机能，增强免疫力。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根据患者的身体状况和运动习惯，选择适合的运动方式，如散步、慢跑、太极拳等。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运动应在餐后1小时左右进行，避免空腹运动。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控制运动时间和强度，避免过度疲劳和损伤。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注意运动时的安全，选择合适的运动场所，穿着舒适的运动鞋和服装。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总结词：按时按量服用药物是控制血糖的重要措施，同时定期监测血糖水平有助于调整治疗方案。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遵循医生的医嘱，按时按量服用药物，不自行增减剂量或更换药物。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定期监测血糖水平，记录血糖值的变化趋势，以便及时调整治疗方案。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注意药物的不良反应和相互作用，如有异常及时就医。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了解各类降糖药物的适应症和禁忌症，避免盲目用药。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心理护理与教育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总结词：糖尿病是一种慢性疾病，需要长期治疗和管理，因此对患者进行心理护理和教育至关重要。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了解患者的心理状态，关注其情绪变化，提供心理支持和疏导。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指导患者掌握自我监测和管理的方法，提高其自我管理能力。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鼓励患者积极参与社交活动和团体运动，增强其社会适应能力。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向患者介绍糖尿病的相关知识，提高其对疾病的认知和理解能力。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糖尿病并发症的预防与护理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https://d.book118.com/926204125105010033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2024-09-02T00:11:15.374</cp:lastPrinted>
  <dcterms:created xsi:type="dcterms:W3CDTF">2024-09-01T16:11:15Z</dcterms:created>
  <dcterms:modified xsi:type="dcterms:W3CDTF">2024-09-01T16:11:17Z</dcterms:modified>
</cp:coreProperties>
</file>