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DF5C6-5D5E-4A31-AD54-B3266C12C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8063E-0473-4FAC-B234-53284F081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6CBB1-F9D8-41D9-8D09-89B41B699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1A89A-D158-4DE8-9FEE-9B87C828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B2CC4-8B5B-48AE-B72F-E0A35D61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02AAD-BDCC-457A-825C-0D33CD1F7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BD4A1-DD91-42D6-AFA7-F75F8161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405A5-F58B-433C-90FF-219FE8329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60B16-E09B-4B5E-ACE7-83F17CD7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21AA4-708A-439B-99B1-ECF9E722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E8D1-39D3-491A-8024-B20E2EB77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22" r:id="rId2"/>
    <p:sldLayoutId id="2147484223" r:id="rId3"/>
    <p:sldLayoutId id="2147484224" r:id="rId4"/>
    <p:sldLayoutId id="2147484225" r:id="rId5"/>
    <p:sldLayoutId id="2147484226" r:id="rId6"/>
    <p:sldLayoutId id="2147484227" r:id="rId7"/>
    <p:sldLayoutId id="2147484228" r:id="rId8"/>
    <p:sldLayoutId id="2147484229" r:id="rId9"/>
    <p:sldLayoutId id="2147484230" r:id="rId10"/>
    <p:sldLayoutId id="21474842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26" Type="http://schemas.openxmlformats.org/officeDocument/2006/relationships/tags" Target="../tags/tag114.xml" /><Relationship Id="rId27" Type="http://schemas.openxmlformats.org/officeDocument/2006/relationships/tags" Target="../tags/tag115.xml" /><Relationship Id="rId28" Type="http://schemas.openxmlformats.org/officeDocument/2006/relationships/tags" Target="../tags/tag116.xml" /><Relationship Id="rId29" Type="http://schemas.openxmlformats.org/officeDocument/2006/relationships/tags" Target="../tags/tag117.xml" /><Relationship Id="rId3" Type="http://schemas.openxmlformats.org/officeDocument/2006/relationships/tags" Target="../tags/tag91.xml" /><Relationship Id="rId30" Type="http://schemas.openxmlformats.org/officeDocument/2006/relationships/tags" Target="../tags/tag118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4213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2023年Android高级软件工程师年度总结及下年工作展望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行业趋势与洞察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下年工作展望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风险评估与应对策略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总结与致谢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个人成长与反思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完成项目及主要成果</a:t>
            </a:r>
            <a:endParaRPr lang="zh-CN" altLang="en-US"/>
          </a:p>
        </p:txBody>
      </p:sp>
      <p:sp>
        <p:nvSpPr>
          <p:cNvPr id="10488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完成了XX项目的开发，实现了XX功能，提高了XX效率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优化了WW组件，减少了XX的内存占用，提高了WW的性能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开发了ZZ平台，提供了XX服务，满足了XX需求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参与了YY项目的开发，负责XX模块，解决了XX问题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技术难点及解决方案</a:t>
            </a:r>
            <a:endParaRPr lang="zh-CN" altLang="en-US"/>
          </a:p>
        </p:txBody>
      </p:sp>
      <p:sp>
        <p:nvSpPr>
          <p:cNvPr id="10489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遇到的技术难点：内存泄漏、性能优化、兼容性等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遇到的技术难点：复杂业务逻辑处理、多线程并发控制等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解决方案：深入研究相关技术，不断尝试和优化，与团队成员共同探讨和解决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解决方案：深入研究相关技术，不断尝试和优化，与团队成员共同探讨和解决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02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高效沟通：团队成员之间保持及时、准确的信息传递，提高工作效率。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协作能力：与团队成员共同完成任务，合理分配工作，发挥各自优势。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团队建设：组织团建活动，增强团队凝聚力，提高团队士气。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沟通能力：与上级、下属、同事等保持良好的沟通，解决工作中的问题。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自我提升与收获</a:t>
            </a:r>
            <a:endParaRPr lang="zh-CN" altLang="en-US"/>
          </a:p>
        </p:txBody>
      </p:sp>
      <p:sp>
        <p:nvSpPr>
          <p:cNvPr id="10490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技能提升：掌握了Android的新特性和API的使用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解决问题能力：独立解决了多个复杂的软件问题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团队协作：与团队成员有效协作，共同完成项目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代码质量：提高了代码的质量和可维护性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个人成长与反思</a:t>
            </a:r>
            <a:endParaRPr lang="zh-CN" altLang="en-US"/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技能提升与拓展</a:t>
            </a:r>
            <a:endParaRPr lang="zh-CN" altLang="en-US"/>
          </a:p>
        </p:txBody>
      </p:sp>
      <p:sp>
        <p:nvSpPr>
          <p:cNvPr id="10491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熟练掌握Java和Kotlin语言，深入理解Android系统架构和组件化开发思想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掌握多种性能优化技巧，提升应用性能和稳定性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不断学习新技术和工具，如Flutter、Dagger等，扩展技术视野和实际应用能力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参与开源项目，提高自身技术水平和影响力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应对压力与挑战</a:t>
            </a:r>
            <a:endParaRPr lang="zh-CN" altLang="en-US"/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面对困难和挑战时，保持冷静和乐观的态度，不轻易放弃。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学会合理分配时间和资源，提高工作效率，缓解工作压力。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寻求支持和帮助，与同事、领导保持良好的沟通，共同解决问题。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不断学习和提升自己的技能和能力，增强自信心和应对能力。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沟通与协作能力的提升</a:t>
            </a:r>
            <a:endParaRPr lang="zh-CN" altLang="en-US"/>
          </a:p>
        </p:txBody>
      </p:sp>
      <p:sp>
        <p:nvSpPr>
          <p:cNvPr id="10492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跨部门合作：加强与其他部门的沟通与协作，提升整体效率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沟通技巧：学习并掌握有效的沟通技巧，提升沟通效果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沟通能力：能够清晰表达自己的观点，有效沟通解决问题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协作能力：能够与团队成员良好协作，共同完成任务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反思与不足</a:t>
            </a:r>
            <a:endParaRPr lang="zh-CN" altLang="en-US"/>
          </a:p>
        </p:txBody>
      </p:sp>
      <p:sp>
        <p:nvSpPr>
          <p:cNvPr id="10493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技能提升：在Android开发中，需要不断学习和掌握新技术，提高自己的技能水平。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时间管理：在工作中，需要更好地规划和管理时间，提高工作效率。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创新能力：在工作中，需要不断尝试新的方法和思路，提高自己的创新能力。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团队协作：在团队中，需要更好地与同事沟通协作，提高团队整体效率。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行业趋势与洞察</a:t>
            </a:r>
            <a:endParaRPr lang="zh-CN" altLang="en-US"/>
          </a:p>
        </p:txBody>
      </p:sp>
      <p:sp>
        <p:nvSpPr>
          <p:cNvPr id="10493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Android生态发展动态</a:t>
            </a:r>
            <a:endParaRPr lang="zh-CN" altLang="en-US"/>
          </a:p>
        </p:txBody>
      </p:sp>
      <p:sp>
        <p:nvSpPr>
          <p:cNvPr id="104942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Android系统在全球智能手机操作系统市场的份额持续增长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人工智能和物联网技术在Android生态中的广泛应用和融合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Android应用商店数量不断增加，为开发者提供更多机会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新的Android版本发布，带来更多功能和性能优化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技术前沿与趋势</a:t>
            </a:r>
            <a:endParaRPr lang="zh-CN" altLang="en-US"/>
          </a:p>
        </p:txBody>
      </p:sp>
      <p:sp>
        <p:nvSpPr>
          <p:cNvPr id="10495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区块链技术在Android应用中的探索与展望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云计算与边缘计算在Android开发中的融合与创新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人工智能与机器学习在Android开发中的应用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5G技术对移动应用的影响和机遇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竞品分析与发展</a:t>
            </a:r>
            <a:endParaRPr lang="zh-CN" altLang="en-US"/>
          </a:p>
        </p:txBody>
      </p:sp>
      <p:sp>
        <p:nvSpPr>
          <p:cNvPr id="10495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技术创新：关注新技术、新产品的出现，及时跟进并应用到自身产品中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用户需求：深入了解用户需求，不断优化产品功能和用户体验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竞品分析：对竞争对手的产品进行深入分析，了解其优缺点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市场趋势：关注行业动态，了解市场发展方向和未来趋势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https://d.book118.com/926204213145010041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2023年Android高级软件工程师年度总结及下年工作展望</vt:lpstr>
      <vt:lpstr>目录</vt:lpstr>
      <vt:lpstr>2023年工作总结</vt:lpstr>
      <vt:lpstr>完成项目及主要成果</vt:lpstr>
      <vt:lpstr>技术难点及解决方案</vt:lpstr>
      <vt:lpstr>团队协作与沟通</vt:lpstr>
      <vt:lpstr>自我提升与收获</vt:lpstr>
      <vt:lpstr>个人成长与反思</vt:lpstr>
      <vt:lpstr>技能提升与拓展</vt:lpstr>
      <vt:lpstr>应对压力与挑战</vt:lpstr>
      <vt:lpstr>沟通与协作能力的提升</vt:lpstr>
      <vt:lpstr>反思与不足</vt:lpstr>
      <vt:lpstr>行业趋势与洞察</vt:lpstr>
      <vt:lpstr>Android生态发展动态</vt:lpstr>
      <vt:lpstr>技术前沿与趋势</vt:lpstr>
      <vt:lpstr>竞品分析与发展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2024-09-08T15:18:27.708</cp:lastPrinted>
  <dcterms:created xsi:type="dcterms:W3CDTF">2024-09-08T07:18:27Z</dcterms:created>
  <dcterms:modified xsi:type="dcterms:W3CDTF">2024-09-08T07:18:30Z</dcterms:modified>
</cp:coreProperties>
</file>