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0B44E-F32F-4A73-894E-788F6A1E9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EBDCD-ABEA-423C-96D2-9EE1E9108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2C6AF-F7E6-43B8-8FE2-513FE38F8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3727D-657C-4691-8745-D51893F49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BC1055-DDD2-430A-BBA1-E639CC829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B672C-E1A8-4904-901D-ECF5FBCCF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D3CC90-F1C8-435A-A7CC-8E7A104F3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9AE4C-37EA-44BC-9E0E-6599A4FD3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159B6-14DD-4473-BACF-30F2FAC87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C28D7-EAFA-416E-BD63-3CC86192E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B830B-3FE1-491A-B97D-D2E1BE909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05112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售后服务不达标风险评估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售后服务不达标风险分析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通过评估售后服务不达标风险，企业可以及时发现并解决潜在问题，从而提升客户满意度和忠诚度。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028" r="402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售后服务不达标可能导致客户投诉、负面口碑传播甚至法律诉讼，评估风险有助于企业及时应对，降低负面影响。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降低负面影响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92" r="18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评估风险的过程也是对企业服务质量的一次全面检查，有助于发现服务流程中的不足，推动服务质量的持续改进。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改进服务质量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评估企业在接到客户售后请求后的响应时间是否及时，是否满足客户的期望。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服务响应时间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评估企业在面对客户售后问题时，是否能够迅速、准确地找到解决方案，以及解决方案的有效性和客户满意度。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评估企业在提供售后服务过程中的服务态度、沟通能力和专业水平，是否能够让客户感受到尊重和关心。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服务态度和沟通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评估企业的售后服务流程是否合理、高效，是否能够确保客户问题得到及时、妥善的处理。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售后服务流程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缺乏统一的服务标准和流程，导致服务质量参差不齐。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服务流程不规范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客户反馈问题后，售后服务响应缓慢，影响客户体验。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服务响应不及时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部分售后服务人员态度冷淡，缺乏耐心和热情。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服务质量不达标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由于服务流程不规范和服务人员技能水平不足，导致服务质量无法满足客户需求。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客户投诉率高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由于服务响应不及时和服务态度不佳，导致客户投诉率居高不下。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品牌形象受损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售后服务质量差会对品牌形象造成负面影响，降低客户对品牌的信任度。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服务人员培训不足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服务人员缺乏专业技能和服务意识培训，无法提供高质量的服务。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服务资源配置不合理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服务资源配置不足或不合理，导致服务效率低下，无法满足客户需求。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服务流程管理缺失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缺乏有效的服务流程管理制度和监督机制，导致服务流程混乱。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关注政策法规变化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留意相关政策法规的调整和变化，以及其对售后服务的影响。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识别潜在的服务不达标情况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通过历史数据分析、客户反馈、内部审核等方式，发现可能存在的服务不达标情况。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识别服务流程中的薄弱环节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对售后服务流程进行全面梳理，找出可能导致服务不达标的环节和因素。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分析服务不达标的原因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对识别出的服务不达标情况进行深入分析，找出根本原因。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评估影响程度和范围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根据服务不达标的具体情况，评估其对客户、公司声誉、财务状况等方面的影响程度和范围。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通过对历史数据的分析，预测服务不达标风险的发展趋势，为制定应对措施提供依据。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分析风险发展趋势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制定风险评价标准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根据公司的实际情况和行业标准，制定服务不达标风险的评价标准。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对风险进行量化评估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采用风险评估模型或工具，对服务不达标风险进行量化评估。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确定风险等级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根据评估结果，将服务不达标风险划分为不同的等级，以便制定相应的应对措施。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https://d.book118.com/926205112153010050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2024-09-16T02:16:59.193</cp:lastPrinted>
  <dcterms:created xsi:type="dcterms:W3CDTF">2024-09-15T18:16:59Z</dcterms:created>
  <dcterms:modified xsi:type="dcterms:W3CDTF">2024-09-15T18:17:01Z</dcterms:modified>
</cp:coreProperties>
</file>