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C4056-D6D5-40FB-BBF6-4B59AEC2F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90101-2DA9-4CD0-B0A9-FC347431A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1D422-5A08-4A05-9757-9EDD16552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0CBF1-AB2B-4AE6-BF5F-B3F5C5603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B0E9B0-E0C2-4BA1-B932-07D2F5697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85EF50-29A6-421E-9617-4CBD9548B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8069F8-BE39-4937-B873-EB2CD4894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DF89D-900F-4D41-9C90-3477EEB17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31E14-28F1-4830-B9AD-0FACF88CF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D4732-5036-4AC6-9497-70C7BEBB9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8065A-4377-4C92-BD37-26E8EA6C5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10021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烫伤后的皮肤护理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烫伤的严重程度与分类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烫伤后的紧急处理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烫伤后的皮肤护理方法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预防烫伤的措施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烫伤后的饮食建议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烫伤后的心理护理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烫伤的严重程度与分类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皮肤发红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疼痛感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处理方法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轻度烫伤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烫伤部位会有明显的疼痛感，尤其在接触热水或热食物时。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烫伤部位皮肤呈现红色，可能伴有轻微的水泡。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轻度烫伤通常只涉及皮肤表层的损伤，症状较轻。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冷敷、涂抹药膏，通常一周左右可恢复。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水泡形成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疼痛感明显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处理方法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中度烫伤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21992" b="2199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950" r="1995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中度烫伤会损伤皮肤的表皮和真皮层，症状相对较重。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烫伤部位出现较大的水泡，皮肤呈现红色或紫色。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疼痛感较为强烈，可能影响日常生活。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除去衣物、冷敷、涂抹药膏，可能需要两周左右恢复，并需要定期换药。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09" b="2409"/>
          <a:stretch>
            <a:fillRect/>
          </a:stretch>
        </p:blipFill>
        <p:spPr>
          <a:xfrm>
            <a:off x="8422415" y="1165017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重度烫伤涉及深层的皮肤组织，甚至可能伤及肌肉、骨骼等，情况严重。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烫伤部位皮肤呈现焦黑色、白色或大片脱落。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皮肤焦黑、发白或脱落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烫伤部位周围的肌肉、脂肪等组织可能发生坏死。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组织坏死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立即就医，可能需要手术和长期的康复治疗，恢复时间较长且可能留有疤痕。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处理方法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重度烫伤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烫伤后的紧急处理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31" r="322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冷却伤口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持续冷却伤口约20-30分钟，注意避免过度冷却导致冻伤。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立即用流动的冷水或冰水对烫伤部位进行冲洗，以降低皮肤温度，缓解疼痛和肿胀。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去除衣物和饰品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轻轻脱去伤口周围的衣物，避免撕扯导致皮肤受损。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去除伤口上的饰品，如戒指、手镯等，以免影响伤口恢复或加重肿胀。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用温和的肥皂和清水轻轻清洗伤口，避免使用酒精或碘酒等刺激性液体。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清洁后用干净的毛巾轻轻吸干水分，不要用力擦拭或使用纸巾。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清洁伤口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烫伤后的皮肤护理方法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涂抹药膏前，先清洁伤口周围的皮肤，保持干燥。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选择适当的药膏，如抗菌药膏、抗炎药膏和止痛药膏等，根据烫伤程度和医生的建议进行涂抹。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涂抹药膏时，应均匀涂抹在伤口上，并轻轻按摩，以促进药物的吸收。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涂抹药膏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用无菌纱布轻轻包扎伤口，避免过紧或过松。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包扎时要确保伤口暴露在外，以便观察伤口的愈合情况。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定期更换纱布，保持伤口清洁干燥。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包扎伤口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https://d.book118.com/926210021235010035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2024-09-06T00:45:09.202</cp:lastPrinted>
  <dcterms:created xsi:type="dcterms:W3CDTF">2024-09-05T16:45:09Z</dcterms:created>
  <dcterms:modified xsi:type="dcterms:W3CDTF">2024-09-05T16:45:11Z</dcterms:modified>
</cp:coreProperties>
</file>