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28A2BC-AACE-4FA7-9B57-CF55C3D766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4033BC-FB62-4525-ABE3-8BAA8D7EC7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4271FA-560A-4071-A0D1-8C7C977EF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ED32DF-472B-4F09-A222-84EF0CAFE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8BC295-6B11-4D5B-BCAB-A875220DC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2AD8E4-6677-42ED-A6DA-FA3AD1F658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9705E2-3B36-4840-9C54-D2AD38279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CC11C3-655F-440E-BACF-4D21DB682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884F50-AF5A-4440-946A-8C3C4AC3F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082AC9-2E34-480E-B739-708AF139FF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A15B75-5BC3-4AA3-84A9-EB3ABED1EC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210023235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烧伤翻身床的护理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rgbClr val="00AF57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烧伤翻身床的简介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烧伤翻身床的护理流程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烧伤翻身床的护理技巧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烧伤翻身床的护理注意事项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烧伤翻身床的护理案例分享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烧伤翻身床的未来发展与展望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烧伤翻身床的简介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烧伤翻身床是一种专为烧伤患者设计的医疗设备，用于协助患者进行体位变换，以预防褥疮和促进伤口愈合。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具有可调节的高度和倾斜角度，方便医护人员进行操作；床面材质透气性好，能够减少皮肤与床面的摩擦；配备有安全带、固定装置等，确保患者安全。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625" r="236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811" b="5811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烧伤患者由于皮肤受损，长时间卧床容易引发褥疮。通过使用烧伤翻身床，可以定期变换患者的体位，有效预防褥疮的发生。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预防褥疮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正确的体位有助于伤口的引流和愈合。烧伤翻身床能够根据患者的伤口位置和状况，调整床面的角度和高度，使患者保持舒适的体位，有利于伤口的愈合。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促进伤口愈合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使用烧伤翻身床可以减轻医护人员的劳动强度，提高护理效率，使患者得到更好的照顾。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提高护理效率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烧伤翻身床的重要性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烧伤翻身床的原型最早可追溯到20世纪初，随着医疗技术的不断进步，其设计和功能也不断完善。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现代的烧伤翻身床已经实现了电动化、智能化，能够根据患者的需求自动调整角度和高度；同时，新型材料的运用也使得床面更加透气、舒适，进一步提高了患者的护理效果。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烧伤翻身床的历史与发展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烧伤翻身床的护理流程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365" b="1736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准备阶段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了解患者的烧伤程度、伤口状况、生命体征等，以便为患者制定合适的护理计划。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准备翻身床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检查翻身床的功能是否正常，确保床面平整、稳固，并准备好所需的护理用品，如床单、毛巾、敷料等。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沟通与告知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向患者及家属解释翻身床的使用目的、操作过程和注意事项，以取得他们的理解和配合。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将患者轻轻地移至翻身床上，确保动作轻柔，避免对患者造成额外的伤害。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安全转移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调整床面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83" r="15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协助翻身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根据患者的伤口状况和舒适度，调整床面的角度和位置，确保患者在翻身过程中保持稳定。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在医生的指导下，协助患者进行翻身，注意保护患者的伤口和避免牵拉疼痛。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操作阶段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密切观察患者的生命体征和伤口状况，记录翻身床使用过程中的情况，以便为后续护理提供参考。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观察与记录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定期对翻身床进行清洁和消毒，保持床面的卫生和整洁，防止交叉感染。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清洁与消毒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958" r="1595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向患者及家属提供相关的护理指导和健康教育，帮助他们了解如何正确使用翻身床和其他烧伤护理知识。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指导与健康教育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后续护理阶段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烧伤翻身床的护理技巧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在翻身过程中，应保持动作轻柔，避免对烧伤部位造成二次伤害。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轻柔翻身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确保翻身床稳定，避免因床体晃动导致患者不适或加重伤口。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保持稳定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根据患者的烧伤程度和恢复情况，制定合理的翻身计划，确保患者得到适当的休息和护理。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定时翻身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翻身技巧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清洁皮肤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保持患者皮肤清洁，及时清理渗出物和药液，防止感染。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保护创面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在翻身过程中，应特别注意保护烧伤创面，避免摩擦、挤压或触碰。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涂抹药膏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根据医嘱，为患者涂抹适当的药膏，促进伤口愈合，减轻疼痛。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583" r="15583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皮肤保护技巧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https://d.book118.com/926210023235010035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2024-09-06T00:45:10.361</cp:lastPrinted>
  <dcterms:created xsi:type="dcterms:W3CDTF">2024-09-05T16:45:10Z</dcterms:created>
  <dcterms:modified xsi:type="dcterms:W3CDTF">2024-09-05T16:45:12Z</dcterms:modified>
</cp:coreProperties>
</file>